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3"/>
  </p:notes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62" r:id="rId17"/>
    <p:sldId id="263" r:id="rId18"/>
    <p:sldId id="264" r:id="rId19"/>
    <p:sldId id="265" r:id="rId20"/>
    <p:sldId id="266" r:id="rId21"/>
    <p:sldId id="267" r:id="rId22"/>
    <p:sldId id="283" r:id="rId23"/>
    <p:sldId id="284" r:id="rId24"/>
    <p:sldId id="285" r:id="rId25"/>
    <p:sldId id="286" r:id="rId26"/>
    <p:sldId id="287" r:id="rId27"/>
    <p:sldId id="257" r:id="rId28"/>
    <p:sldId id="258" r:id="rId29"/>
    <p:sldId id="259" r:id="rId30"/>
    <p:sldId id="260" r:id="rId31"/>
    <p:sldId id="261" r:id="rId32"/>
  </p:sldIdLst>
  <p:sldSz cx="18288000" cy="10287000"/>
  <p:notesSz cx="6858000" cy="9144000"/>
  <p:embeddedFontLst>
    <p:embeddedFont>
      <p:font typeface="Algerian" panose="04020705040A02060702" pitchFamily="82" charset="0"/>
      <p:regular r:id="rId34"/>
    </p:embeddedFont>
    <p:embeddedFont>
      <p:font typeface="Cambria" panose="02040503050406030204" pitchFamily="18" charset="0"/>
      <p:regular r:id="rId35"/>
      <p:bold r:id="rId36"/>
      <p:italic r:id="rId37"/>
      <p:boldItalic r:id="rId38"/>
    </p:embeddedFont>
    <p:embeddedFont>
      <p:font typeface="Comic Sans MS" panose="030F0702030302020204" pitchFamily="66" charset="0"/>
      <p:regular r:id="rId39"/>
      <p:bold r:id="rId40"/>
      <p:italic r:id="rId41"/>
      <p:boldItalic r:id="rId42"/>
    </p:embeddedFont>
    <p:embeddedFont>
      <p:font typeface="IBM Plex Mono" panose="020F0502020204030204" pitchFamily="49" charset="0"/>
      <p:regular r:id="rId43"/>
      <p:bold r:id="rId44"/>
      <p:italic r:id="rId45"/>
      <p:boldItalic r:id="rId46"/>
    </p:embeddedFont>
    <p:embeddedFont>
      <p:font typeface="IBM Plex Mono Bold" panose="020B0604020202020204" charset="0"/>
      <p:regular r:id="rId47"/>
    </p:embeddedFont>
    <p:embeddedFont>
      <p:font typeface="Lucida Console" panose="020B0609040504020204" pitchFamily="49" charset="0"/>
      <p:regular r:id="rId48"/>
    </p:embeddedFont>
    <p:embeddedFont>
      <p:font typeface="Segoe UI Symbol" panose="020B0502040204020203" pitchFamily="34" charset="0"/>
      <p:regular r:id="rId49"/>
    </p:embeddedFont>
    <p:embeddedFont>
      <p:font typeface="Tahoma" panose="020B0604030504040204" pitchFamily="34" charset="0"/>
      <p:regular r:id="rId50"/>
      <p:bold r:id="rId51"/>
    </p:embeddedFont>
    <p:embeddedFont>
      <p:font typeface="Verdana" panose="020B0604030504040204" pitchFamily="34" charset="0"/>
      <p:regular r:id="rId52"/>
      <p:bold r:id="rId53"/>
      <p:italic r:id="rId54"/>
      <p:boldItalic r:id="rId55"/>
    </p:embeddedFont>
    <p:embeddedFont>
      <p:font typeface="Webdings" panose="05030102010509060703" pitchFamily="18" charset="2"/>
      <p:regular r:id="rId5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2996" autoAdjust="0"/>
  </p:normalViewPr>
  <p:slideViewPr>
    <p:cSldViewPr>
      <p:cViewPr>
        <p:scale>
          <a:sx n="33" d="100"/>
          <a:sy n="33" d="100"/>
        </p:scale>
        <p:origin x="356" y="2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font" Target="fonts/font2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font" Target="fonts/font23.fntdata"/><Relationship Id="rId8" Type="http://schemas.openxmlformats.org/officeDocument/2006/relationships/slide" Target="slides/slide7.xml"/><Relationship Id="rId51" Type="http://schemas.openxmlformats.org/officeDocument/2006/relationships/font" Target="fonts/font1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54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60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B25F7-D4FC-4A6F-B5EB-D42561DA78A9}" type="datetimeFigureOut">
              <a:rPr lang="es-PE" smtClean="0"/>
              <a:t>4/06/2025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381CFD-196A-47A8-AFE0-B498E292AB0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49042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0d2e66db0_0_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0d2e66db0_0_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0d2e66db0_0_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0d2e66db0_0_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60d2e66db0_0_7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60d2e66db0_0_7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60d2e66db0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60d2e66db0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60d2e66db0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60d2e66db0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EE3C6-2639-46C5-A18C-97FC4162260D}" type="slidenum">
              <a:rPr lang="es-PE" smtClean="0"/>
              <a:t>27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25028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EE3C6-2639-46C5-A18C-97FC4162260D}" type="slidenum">
              <a:rPr lang="es-PE" smtClean="0"/>
              <a:t>31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21742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4243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672494" cy="514492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06190" y="0"/>
            <a:ext cx="6877049" cy="5144929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616933" y="0"/>
            <a:ext cx="5671065" cy="5144929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5143499"/>
            <a:ext cx="5672494" cy="5143499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706190" y="5143499"/>
            <a:ext cx="6877049" cy="5143499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2616933" y="5143499"/>
            <a:ext cx="5671065" cy="5143499"/>
          </a:xfrm>
          <a:prstGeom prst="rect">
            <a:avLst/>
          </a:prstGeom>
        </p:spPr>
      </p:pic>
      <p:sp>
        <p:nvSpPr>
          <p:cNvPr id="23" name="bg object 23"/>
          <p:cNvSpPr/>
          <p:nvPr/>
        </p:nvSpPr>
        <p:spPr>
          <a:xfrm>
            <a:off x="3379379" y="3964496"/>
            <a:ext cx="11567160" cy="3903345"/>
          </a:xfrm>
          <a:custGeom>
            <a:avLst/>
            <a:gdLst/>
            <a:ahLst/>
            <a:cxnLst/>
            <a:rect l="l" t="t" r="r" b="b"/>
            <a:pathLst>
              <a:path w="11567160" h="3903345">
                <a:moveTo>
                  <a:pt x="11081195" y="3903060"/>
                </a:moveTo>
                <a:lnTo>
                  <a:pt x="485774" y="3903060"/>
                </a:lnTo>
                <a:lnTo>
                  <a:pt x="437762" y="3900683"/>
                </a:lnTo>
                <a:lnTo>
                  <a:pt x="390562" y="3893640"/>
                </a:lnTo>
                <a:lnTo>
                  <a:pt x="344494" y="3882062"/>
                </a:lnTo>
                <a:lnTo>
                  <a:pt x="299876" y="3866083"/>
                </a:lnTo>
                <a:lnTo>
                  <a:pt x="257028" y="3845833"/>
                </a:lnTo>
                <a:lnTo>
                  <a:pt x="216266" y="3821444"/>
                </a:lnTo>
                <a:lnTo>
                  <a:pt x="177911" y="3793049"/>
                </a:lnTo>
                <a:lnTo>
                  <a:pt x="142280" y="3760780"/>
                </a:lnTo>
                <a:lnTo>
                  <a:pt x="110010" y="3725149"/>
                </a:lnTo>
                <a:lnTo>
                  <a:pt x="81615" y="3686793"/>
                </a:lnTo>
                <a:lnTo>
                  <a:pt x="57227" y="3646032"/>
                </a:lnTo>
                <a:lnTo>
                  <a:pt x="36977" y="3603183"/>
                </a:lnTo>
                <a:lnTo>
                  <a:pt x="20997" y="3558565"/>
                </a:lnTo>
                <a:lnTo>
                  <a:pt x="9420" y="3512498"/>
                </a:lnTo>
                <a:lnTo>
                  <a:pt x="2377" y="3465298"/>
                </a:lnTo>
                <a:lnTo>
                  <a:pt x="0" y="3417285"/>
                </a:lnTo>
                <a:lnTo>
                  <a:pt x="0" y="485774"/>
                </a:lnTo>
                <a:lnTo>
                  <a:pt x="2377" y="437762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8"/>
                </a:lnTo>
                <a:lnTo>
                  <a:pt x="81615" y="216266"/>
                </a:lnTo>
                <a:lnTo>
                  <a:pt x="110010" y="177911"/>
                </a:lnTo>
                <a:lnTo>
                  <a:pt x="142280" y="142280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6" y="36977"/>
                </a:lnTo>
                <a:lnTo>
                  <a:pt x="344494" y="20997"/>
                </a:lnTo>
                <a:lnTo>
                  <a:pt x="390562" y="9420"/>
                </a:lnTo>
                <a:lnTo>
                  <a:pt x="437762" y="2377"/>
                </a:lnTo>
                <a:lnTo>
                  <a:pt x="485774" y="0"/>
                </a:lnTo>
                <a:lnTo>
                  <a:pt x="11081195" y="0"/>
                </a:lnTo>
                <a:lnTo>
                  <a:pt x="11129207" y="2377"/>
                </a:lnTo>
                <a:lnTo>
                  <a:pt x="11176407" y="9420"/>
                </a:lnTo>
                <a:lnTo>
                  <a:pt x="11222474" y="20997"/>
                </a:lnTo>
                <a:lnTo>
                  <a:pt x="11267092" y="36977"/>
                </a:lnTo>
                <a:lnTo>
                  <a:pt x="11309941" y="57227"/>
                </a:lnTo>
                <a:lnTo>
                  <a:pt x="11350702" y="81615"/>
                </a:lnTo>
                <a:lnTo>
                  <a:pt x="11389057" y="110010"/>
                </a:lnTo>
                <a:lnTo>
                  <a:pt x="11424688" y="142280"/>
                </a:lnTo>
                <a:lnTo>
                  <a:pt x="11456958" y="177911"/>
                </a:lnTo>
                <a:lnTo>
                  <a:pt x="11485353" y="216266"/>
                </a:lnTo>
                <a:lnTo>
                  <a:pt x="11509742" y="257028"/>
                </a:lnTo>
                <a:lnTo>
                  <a:pt x="11529992" y="299876"/>
                </a:lnTo>
                <a:lnTo>
                  <a:pt x="11545972" y="344494"/>
                </a:lnTo>
                <a:lnTo>
                  <a:pt x="11557549" y="390562"/>
                </a:lnTo>
                <a:lnTo>
                  <a:pt x="11564593" y="437762"/>
                </a:lnTo>
                <a:lnTo>
                  <a:pt x="11566970" y="485774"/>
                </a:lnTo>
                <a:lnTo>
                  <a:pt x="11566970" y="3417285"/>
                </a:lnTo>
                <a:lnTo>
                  <a:pt x="11564593" y="3465298"/>
                </a:lnTo>
                <a:lnTo>
                  <a:pt x="11557549" y="3512498"/>
                </a:lnTo>
                <a:lnTo>
                  <a:pt x="11545972" y="3558565"/>
                </a:lnTo>
                <a:lnTo>
                  <a:pt x="11529992" y="3603183"/>
                </a:lnTo>
                <a:lnTo>
                  <a:pt x="11509742" y="3646032"/>
                </a:lnTo>
                <a:lnTo>
                  <a:pt x="11485353" y="3686793"/>
                </a:lnTo>
                <a:lnTo>
                  <a:pt x="11456958" y="3725149"/>
                </a:lnTo>
                <a:lnTo>
                  <a:pt x="11424688" y="3760780"/>
                </a:lnTo>
                <a:lnTo>
                  <a:pt x="11389057" y="3793049"/>
                </a:lnTo>
                <a:lnTo>
                  <a:pt x="11350702" y="3821444"/>
                </a:lnTo>
                <a:lnTo>
                  <a:pt x="11309941" y="3845833"/>
                </a:lnTo>
                <a:lnTo>
                  <a:pt x="11267092" y="3866083"/>
                </a:lnTo>
                <a:lnTo>
                  <a:pt x="11222474" y="3882062"/>
                </a:lnTo>
                <a:lnTo>
                  <a:pt x="11176407" y="3893640"/>
                </a:lnTo>
                <a:lnTo>
                  <a:pt x="11129207" y="3900683"/>
                </a:lnTo>
                <a:lnTo>
                  <a:pt x="11081195" y="3903060"/>
                </a:lnTo>
                <a:close/>
              </a:path>
            </a:pathLst>
          </a:custGeom>
          <a:solidFill>
            <a:srgbClr val="FFF5D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4" name="bg object 24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4918686" y="0"/>
            <a:ext cx="3369314" cy="295710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557509" y="583368"/>
            <a:ext cx="11172981" cy="28721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0" i="0">
                <a:solidFill>
                  <a:srgbClr val="F4C266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300" b="1" i="0">
                <a:solidFill>
                  <a:srgbClr val="723A36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0778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sv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5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C6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  <p:sp>
          <p:nvSpPr>
            <p:cNvPr id="4" name="Freeform 4"/>
            <p:cNvSpPr/>
            <p:nvPr/>
          </p:nvSpPr>
          <p:spPr>
            <a:xfrm>
              <a:off x="11359389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2754349"/>
            <a:ext cx="10420061" cy="5909350"/>
            <a:chOff x="0" y="0"/>
            <a:chExt cx="2744378" cy="15563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44378" cy="1556372"/>
            </a:xfrm>
            <a:custGeom>
              <a:avLst/>
              <a:gdLst/>
              <a:ahLst/>
              <a:cxnLst/>
              <a:rect l="l" t="t" r="r" b="b"/>
              <a:pathLst>
                <a:path w="2744378" h="1556372">
                  <a:moveTo>
                    <a:pt x="37892" y="0"/>
                  </a:moveTo>
                  <a:lnTo>
                    <a:pt x="2706486" y="0"/>
                  </a:lnTo>
                  <a:cubicBezTo>
                    <a:pt x="2727413" y="0"/>
                    <a:pt x="2744378" y="16965"/>
                    <a:pt x="2744378" y="37892"/>
                  </a:cubicBezTo>
                  <a:lnTo>
                    <a:pt x="2744378" y="1518480"/>
                  </a:lnTo>
                  <a:cubicBezTo>
                    <a:pt x="2744378" y="1539407"/>
                    <a:pt x="2727413" y="1556372"/>
                    <a:pt x="2706486" y="1556372"/>
                  </a:cubicBezTo>
                  <a:lnTo>
                    <a:pt x="37892" y="1556372"/>
                  </a:lnTo>
                  <a:cubicBezTo>
                    <a:pt x="16965" y="1556372"/>
                    <a:pt x="0" y="1539407"/>
                    <a:pt x="0" y="1518480"/>
                  </a:cubicBezTo>
                  <a:lnTo>
                    <a:pt x="0" y="37892"/>
                  </a:lnTo>
                  <a:cubicBezTo>
                    <a:pt x="0" y="16965"/>
                    <a:pt x="16965" y="0"/>
                    <a:pt x="37892" y="0"/>
                  </a:cubicBezTo>
                  <a:close/>
                </a:path>
              </a:pathLst>
            </a:custGeom>
            <a:solidFill>
              <a:srgbClr val="071330"/>
            </a:solidFill>
          </p:spPr>
          <p:txBody>
            <a:bodyPr/>
            <a:lstStyle/>
            <a:p>
              <a:endParaRPr lang="es-P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44378" cy="15944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862399" y="1028700"/>
            <a:ext cx="5396478" cy="3693210"/>
            <a:chOff x="0" y="0"/>
            <a:chExt cx="2744378" cy="187818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44378" cy="1878181"/>
            </a:xfrm>
            <a:custGeom>
              <a:avLst/>
              <a:gdLst/>
              <a:ahLst/>
              <a:cxnLst/>
              <a:rect l="l" t="t" r="r" b="b"/>
              <a:pathLst>
                <a:path w="2744378" h="1878181">
                  <a:moveTo>
                    <a:pt x="24389" y="0"/>
                  </a:moveTo>
                  <a:lnTo>
                    <a:pt x="2719990" y="0"/>
                  </a:lnTo>
                  <a:cubicBezTo>
                    <a:pt x="2726458" y="0"/>
                    <a:pt x="2732661" y="2570"/>
                    <a:pt x="2737235" y="7143"/>
                  </a:cubicBezTo>
                  <a:cubicBezTo>
                    <a:pt x="2741809" y="11717"/>
                    <a:pt x="2744378" y="17920"/>
                    <a:pt x="2744378" y="24389"/>
                  </a:cubicBezTo>
                  <a:lnTo>
                    <a:pt x="2744378" y="1853793"/>
                  </a:lnTo>
                  <a:cubicBezTo>
                    <a:pt x="2744378" y="1860261"/>
                    <a:pt x="2741809" y="1866464"/>
                    <a:pt x="2737235" y="1871038"/>
                  </a:cubicBezTo>
                  <a:cubicBezTo>
                    <a:pt x="2732661" y="1875612"/>
                    <a:pt x="2726458" y="1878181"/>
                    <a:pt x="2719990" y="1878181"/>
                  </a:cubicBezTo>
                  <a:lnTo>
                    <a:pt x="24389" y="1878181"/>
                  </a:lnTo>
                  <a:cubicBezTo>
                    <a:pt x="10919" y="1878181"/>
                    <a:pt x="0" y="1867262"/>
                    <a:pt x="0" y="1853793"/>
                  </a:cubicBezTo>
                  <a:lnTo>
                    <a:pt x="0" y="24389"/>
                  </a:lnTo>
                  <a:cubicBezTo>
                    <a:pt x="0" y="17920"/>
                    <a:pt x="2570" y="11717"/>
                    <a:pt x="7143" y="7143"/>
                  </a:cubicBezTo>
                  <a:cubicBezTo>
                    <a:pt x="11717" y="2570"/>
                    <a:pt x="17920" y="0"/>
                    <a:pt x="24389" y="0"/>
                  </a:cubicBezTo>
                  <a:close/>
                </a:path>
              </a:pathLst>
            </a:custGeom>
            <a:solidFill>
              <a:srgbClr val="071330"/>
            </a:solidFill>
          </p:spPr>
          <p:txBody>
            <a:bodyPr/>
            <a:lstStyle/>
            <a:p>
              <a:endParaRPr lang="es-PE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744378" cy="19162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850252" y="5016239"/>
            <a:ext cx="6409048" cy="4242061"/>
            <a:chOff x="0" y="0"/>
            <a:chExt cx="2744378" cy="181646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744378" cy="1816466"/>
            </a:xfrm>
            <a:custGeom>
              <a:avLst/>
              <a:gdLst/>
              <a:ahLst/>
              <a:cxnLst/>
              <a:rect l="l" t="t" r="r" b="b"/>
              <a:pathLst>
                <a:path w="2744378" h="1816466">
                  <a:moveTo>
                    <a:pt x="39863" y="0"/>
                  </a:moveTo>
                  <a:lnTo>
                    <a:pt x="2704515" y="0"/>
                  </a:lnTo>
                  <a:cubicBezTo>
                    <a:pt x="2715088" y="0"/>
                    <a:pt x="2725227" y="4200"/>
                    <a:pt x="2732703" y="11676"/>
                  </a:cubicBezTo>
                  <a:cubicBezTo>
                    <a:pt x="2740178" y="19151"/>
                    <a:pt x="2744378" y="29291"/>
                    <a:pt x="2744378" y="39863"/>
                  </a:cubicBezTo>
                  <a:lnTo>
                    <a:pt x="2744378" y="1776603"/>
                  </a:lnTo>
                  <a:cubicBezTo>
                    <a:pt x="2744378" y="1787176"/>
                    <a:pt x="2740178" y="1797315"/>
                    <a:pt x="2732703" y="1804791"/>
                  </a:cubicBezTo>
                  <a:cubicBezTo>
                    <a:pt x="2725227" y="1812267"/>
                    <a:pt x="2715088" y="1816466"/>
                    <a:pt x="2704515" y="1816466"/>
                  </a:cubicBezTo>
                  <a:lnTo>
                    <a:pt x="39863" y="1816466"/>
                  </a:lnTo>
                  <a:cubicBezTo>
                    <a:pt x="29291" y="1816466"/>
                    <a:pt x="19151" y="1812267"/>
                    <a:pt x="11676" y="1804791"/>
                  </a:cubicBezTo>
                  <a:cubicBezTo>
                    <a:pt x="4200" y="1797315"/>
                    <a:pt x="0" y="1787176"/>
                    <a:pt x="0" y="1776603"/>
                  </a:cubicBezTo>
                  <a:lnTo>
                    <a:pt x="0" y="39863"/>
                  </a:lnTo>
                  <a:cubicBezTo>
                    <a:pt x="0" y="29291"/>
                    <a:pt x="4200" y="19151"/>
                    <a:pt x="11676" y="11676"/>
                  </a:cubicBezTo>
                  <a:cubicBezTo>
                    <a:pt x="19151" y="4200"/>
                    <a:pt x="29291" y="0"/>
                    <a:pt x="39863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744378" cy="18545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08752" y="3266039"/>
            <a:ext cx="347534" cy="347534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214593" y="1293701"/>
            <a:ext cx="179985" cy="179985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6711245" y="5186590"/>
            <a:ext cx="213757" cy="213757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162920" y="3266039"/>
            <a:ext cx="347534" cy="347534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2449804" y="1293701"/>
            <a:ext cx="179985" cy="179985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5996448" y="5186590"/>
            <a:ext cx="213757" cy="213757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615229" y="3266039"/>
            <a:ext cx="347534" cy="347534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2684051" y="1293701"/>
            <a:ext cx="179985" cy="179985"/>
            <a:chOff x="0" y="0"/>
            <a:chExt cx="6350000" cy="63500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6353080" y="5186590"/>
            <a:ext cx="213757" cy="213757"/>
            <a:chOff x="0" y="0"/>
            <a:chExt cx="6350000" cy="63500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2214593" y="1828370"/>
            <a:ext cx="4710409" cy="2482334"/>
            <a:chOff x="0" y="0"/>
            <a:chExt cx="729766" cy="384579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729766" cy="384579"/>
            </a:xfrm>
            <a:custGeom>
              <a:avLst/>
              <a:gdLst/>
              <a:ahLst/>
              <a:cxnLst/>
              <a:rect l="l" t="t" r="r" b="b"/>
              <a:pathLst>
                <a:path w="729766" h="384579">
                  <a:moveTo>
                    <a:pt x="18079" y="0"/>
                  </a:moveTo>
                  <a:lnTo>
                    <a:pt x="711686" y="0"/>
                  </a:lnTo>
                  <a:cubicBezTo>
                    <a:pt x="716481" y="0"/>
                    <a:pt x="721080" y="1905"/>
                    <a:pt x="724470" y="5295"/>
                  </a:cubicBezTo>
                  <a:cubicBezTo>
                    <a:pt x="727861" y="8686"/>
                    <a:pt x="729766" y="13284"/>
                    <a:pt x="729766" y="18079"/>
                  </a:cubicBezTo>
                  <a:lnTo>
                    <a:pt x="729766" y="366499"/>
                  </a:lnTo>
                  <a:cubicBezTo>
                    <a:pt x="729766" y="371294"/>
                    <a:pt x="727861" y="375893"/>
                    <a:pt x="724470" y="379283"/>
                  </a:cubicBezTo>
                  <a:cubicBezTo>
                    <a:pt x="721080" y="382674"/>
                    <a:pt x="716481" y="384579"/>
                    <a:pt x="711686" y="384579"/>
                  </a:cubicBezTo>
                  <a:lnTo>
                    <a:pt x="18079" y="384579"/>
                  </a:lnTo>
                  <a:cubicBezTo>
                    <a:pt x="13284" y="384579"/>
                    <a:pt x="8686" y="382674"/>
                    <a:pt x="5295" y="379283"/>
                  </a:cubicBezTo>
                  <a:cubicBezTo>
                    <a:pt x="1905" y="375893"/>
                    <a:pt x="0" y="371294"/>
                    <a:pt x="0" y="366499"/>
                  </a:cubicBezTo>
                  <a:lnTo>
                    <a:pt x="0" y="18079"/>
                  </a:lnTo>
                  <a:cubicBezTo>
                    <a:pt x="0" y="13284"/>
                    <a:pt x="1905" y="8686"/>
                    <a:pt x="5295" y="5295"/>
                  </a:cubicBezTo>
                  <a:cubicBezTo>
                    <a:pt x="8686" y="1905"/>
                    <a:pt x="13284" y="0"/>
                    <a:pt x="18079" y="0"/>
                  </a:cubicBezTo>
                  <a:close/>
                </a:path>
              </a:pathLst>
            </a:custGeom>
            <a:blipFill>
              <a:blip r:embed="rId4"/>
              <a:stretch>
                <a:fillRect t="-13212" b="-13212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4714342" y="1028700"/>
            <a:ext cx="5396478" cy="3498503"/>
            <a:chOff x="0" y="0"/>
            <a:chExt cx="2744378" cy="1779163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4389" y="0"/>
                  </a:moveTo>
                  <a:lnTo>
                    <a:pt x="2719990" y="0"/>
                  </a:lnTo>
                  <a:cubicBezTo>
                    <a:pt x="2726458" y="0"/>
                    <a:pt x="2732661" y="2570"/>
                    <a:pt x="2737235" y="7143"/>
                  </a:cubicBezTo>
                  <a:cubicBezTo>
                    <a:pt x="2741809" y="11717"/>
                    <a:pt x="2744378" y="17920"/>
                    <a:pt x="2744378" y="24389"/>
                  </a:cubicBezTo>
                  <a:lnTo>
                    <a:pt x="2744378" y="1754774"/>
                  </a:lnTo>
                  <a:cubicBezTo>
                    <a:pt x="2744378" y="1768244"/>
                    <a:pt x="2733459" y="1779163"/>
                    <a:pt x="2719990" y="1779163"/>
                  </a:cubicBezTo>
                  <a:lnTo>
                    <a:pt x="24389" y="1779163"/>
                  </a:lnTo>
                  <a:cubicBezTo>
                    <a:pt x="17920" y="1779163"/>
                    <a:pt x="11717" y="1776594"/>
                    <a:pt x="7143" y="1772020"/>
                  </a:cubicBezTo>
                  <a:cubicBezTo>
                    <a:pt x="2570" y="1767446"/>
                    <a:pt x="0" y="1761243"/>
                    <a:pt x="0" y="1754774"/>
                  </a:cubicBezTo>
                  <a:lnTo>
                    <a:pt x="0" y="24389"/>
                  </a:lnTo>
                  <a:cubicBezTo>
                    <a:pt x="0" y="17920"/>
                    <a:pt x="2570" y="11717"/>
                    <a:pt x="7143" y="7143"/>
                  </a:cubicBezTo>
                  <a:cubicBezTo>
                    <a:pt x="11717" y="2570"/>
                    <a:pt x="17920" y="0"/>
                    <a:pt x="24389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38100"/>
              <a:ext cx="2744378" cy="18172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5066536" y="1293701"/>
            <a:ext cx="179985" cy="179985"/>
            <a:chOff x="0" y="0"/>
            <a:chExt cx="6350000" cy="63500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5301747" y="1293701"/>
            <a:ext cx="179985" cy="179985"/>
            <a:chOff x="0" y="0"/>
            <a:chExt cx="6350000" cy="63500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5535994" y="1293701"/>
            <a:ext cx="179985" cy="179985"/>
            <a:chOff x="0" y="0"/>
            <a:chExt cx="6350000" cy="63500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5066536" y="1786212"/>
            <a:ext cx="4710409" cy="2351465"/>
            <a:chOff x="0" y="0"/>
            <a:chExt cx="729766" cy="364303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8079" y="0"/>
                  </a:moveTo>
                  <a:lnTo>
                    <a:pt x="711686" y="0"/>
                  </a:lnTo>
                  <a:cubicBezTo>
                    <a:pt x="716481" y="0"/>
                    <a:pt x="721080" y="1905"/>
                    <a:pt x="724470" y="5295"/>
                  </a:cubicBezTo>
                  <a:cubicBezTo>
                    <a:pt x="727861" y="8686"/>
                    <a:pt x="729766" y="13284"/>
                    <a:pt x="729766" y="18079"/>
                  </a:cubicBezTo>
                  <a:lnTo>
                    <a:pt x="729766" y="346224"/>
                  </a:lnTo>
                  <a:cubicBezTo>
                    <a:pt x="729766" y="351019"/>
                    <a:pt x="727861" y="355618"/>
                    <a:pt x="724470" y="359008"/>
                  </a:cubicBezTo>
                  <a:cubicBezTo>
                    <a:pt x="721080" y="362399"/>
                    <a:pt x="716481" y="364303"/>
                    <a:pt x="711686" y="364303"/>
                  </a:cubicBezTo>
                  <a:lnTo>
                    <a:pt x="18079" y="364303"/>
                  </a:lnTo>
                  <a:cubicBezTo>
                    <a:pt x="13284" y="364303"/>
                    <a:pt x="8686" y="362399"/>
                    <a:pt x="5295" y="359008"/>
                  </a:cubicBezTo>
                  <a:cubicBezTo>
                    <a:pt x="1905" y="355618"/>
                    <a:pt x="0" y="351019"/>
                    <a:pt x="0" y="346224"/>
                  </a:cubicBezTo>
                  <a:lnTo>
                    <a:pt x="0" y="18079"/>
                  </a:lnTo>
                  <a:cubicBezTo>
                    <a:pt x="0" y="13284"/>
                    <a:pt x="1905" y="8686"/>
                    <a:pt x="5295" y="5295"/>
                  </a:cubicBezTo>
                  <a:cubicBezTo>
                    <a:pt x="8686" y="1905"/>
                    <a:pt x="13284" y="0"/>
                    <a:pt x="18079" y="0"/>
                  </a:cubicBezTo>
                  <a:close/>
                </a:path>
              </a:pathLst>
            </a:custGeom>
            <a:blipFill>
              <a:blip r:embed="rId5"/>
              <a:stretch>
                <a:fillRect t="-16730" b="-16730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45" name="Freeform 45"/>
          <p:cNvSpPr/>
          <p:nvPr/>
        </p:nvSpPr>
        <p:spPr>
          <a:xfrm>
            <a:off x="10310" y="0"/>
            <a:ext cx="4242927" cy="1697171"/>
          </a:xfrm>
          <a:custGeom>
            <a:avLst/>
            <a:gdLst/>
            <a:ahLst/>
            <a:cxnLst/>
            <a:rect l="l" t="t" r="r" b="b"/>
            <a:pathLst>
              <a:path w="4242927" h="1697171">
                <a:moveTo>
                  <a:pt x="0" y="0"/>
                </a:moveTo>
                <a:lnTo>
                  <a:pt x="4242926" y="0"/>
                </a:lnTo>
                <a:lnTo>
                  <a:pt x="4242926" y="1697171"/>
                </a:lnTo>
                <a:lnTo>
                  <a:pt x="0" y="16971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s-PE"/>
          </a:p>
        </p:txBody>
      </p:sp>
      <p:sp>
        <p:nvSpPr>
          <p:cNvPr id="46" name="Freeform 46"/>
          <p:cNvSpPr/>
          <p:nvPr/>
        </p:nvSpPr>
        <p:spPr>
          <a:xfrm>
            <a:off x="24584" y="7174407"/>
            <a:ext cx="3444959" cy="3219471"/>
          </a:xfrm>
          <a:custGeom>
            <a:avLst/>
            <a:gdLst/>
            <a:ahLst/>
            <a:cxnLst/>
            <a:rect l="l" t="t" r="r" b="b"/>
            <a:pathLst>
              <a:path w="3444959" h="3219471">
                <a:moveTo>
                  <a:pt x="0" y="0"/>
                </a:moveTo>
                <a:lnTo>
                  <a:pt x="3444959" y="0"/>
                </a:lnTo>
                <a:lnTo>
                  <a:pt x="3444959" y="3219471"/>
                </a:lnTo>
                <a:lnTo>
                  <a:pt x="0" y="321947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PE"/>
          </a:p>
        </p:txBody>
      </p:sp>
      <p:sp>
        <p:nvSpPr>
          <p:cNvPr id="47" name="TextBox 47"/>
          <p:cNvSpPr txBox="1"/>
          <p:nvPr/>
        </p:nvSpPr>
        <p:spPr>
          <a:xfrm>
            <a:off x="2962763" y="5140064"/>
            <a:ext cx="7435248" cy="3135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3"/>
              </a:lnSpc>
            </a:pPr>
            <a:r>
              <a:rPr lang="en-US" sz="7839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Sistema de Gestión de Procesos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1039019" y="5325664"/>
            <a:ext cx="2711120" cy="383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45"/>
              </a:lnSpc>
            </a:pPr>
            <a:r>
              <a:rPr lang="en-US" sz="2928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Presented By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1244702" y="5962655"/>
            <a:ext cx="5620148" cy="3050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2301" lvl="1" indent="-316150" algn="l">
              <a:lnSpc>
                <a:spcPts val="3045"/>
              </a:lnSpc>
              <a:buFont typeface="Arial"/>
              <a:buChar char="•"/>
            </a:pPr>
            <a:r>
              <a:rPr lang="en-US" sz="2928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Fuentes Echavigurin Marco Antonio</a:t>
            </a:r>
          </a:p>
          <a:p>
            <a:pPr marL="632301" lvl="1" indent="-316150" algn="l">
              <a:lnSpc>
                <a:spcPts val="3045"/>
              </a:lnSpc>
              <a:buFont typeface="Arial"/>
              <a:buChar char="•"/>
            </a:pPr>
            <a:r>
              <a:rPr lang="en-US" sz="2928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Rodriguez Alania Leonel Lorenzo</a:t>
            </a:r>
          </a:p>
          <a:p>
            <a:pPr marL="632301" lvl="1" indent="-316150" algn="l">
              <a:lnSpc>
                <a:spcPts val="3045"/>
              </a:lnSpc>
              <a:buFont typeface="Arial"/>
              <a:buChar char="•"/>
            </a:pPr>
            <a:r>
              <a:rPr lang="en-US" sz="2928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Tornero Bermudez Diego Alí Gadiel</a:t>
            </a:r>
          </a:p>
          <a:p>
            <a:pPr marL="632301" lvl="1" indent="-316150" algn="l">
              <a:lnSpc>
                <a:spcPts val="3045"/>
              </a:lnSpc>
              <a:buFont typeface="Arial"/>
              <a:buChar char="•"/>
            </a:pPr>
            <a:r>
              <a:rPr lang="en-US" sz="2928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Veliz Cochachi Christopher Jesús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80694" y="1801369"/>
            <a:ext cx="2838450" cy="924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900" spc="790" dirty="0">
                <a:solidFill>
                  <a:srgbClr val="F4C266"/>
                </a:solidFill>
                <a:latin typeface="Verdana"/>
                <a:cs typeface="Verdana"/>
              </a:rPr>
              <a:t>nueva</a:t>
            </a:r>
            <a:endParaRPr sz="59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204480" y="1075752"/>
            <a:ext cx="10254615" cy="1153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9825" spc="-982" baseline="17811" dirty="0">
                <a:latin typeface="Segoe UI Symbol"/>
                <a:cs typeface="Segoe UI Symbol"/>
              </a:rPr>
              <a:t>👤</a:t>
            </a:r>
            <a:r>
              <a:rPr sz="9825" spc="-37" baseline="17811" dirty="0">
                <a:latin typeface="Segoe UI Symbol"/>
                <a:cs typeface="Segoe UI Symbol"/>
              </a:rPr>
              <a:t> </a:t>
            </a:r>
            <a:r>
              <a:rPr sz="8850" spc="1350" baseline="19774" dirty="0"/>
              <a:t>Persona</a:t>
            </a:r>
            <a:r>
              <a:rPr sz="8850" spc="1500" baseline="19774" dirty="0"/>
              <a:t> </a:t>
            </a:r>
            <a:r>
              <a:rPr sz="7400" spc="-185" dirty="0">
                <a:solidFill>
                  <a:srgbClr val="FFF5DE"/>
                </a:solidFill>
                <a:latin typeface="Calibri"/>
                <a:cs typeface="Calibri"/>
              </a:rPr>
              <a:t>quiere</a:t>
            </a:r>
            <a:r>
              <a:rPr sz="7400" spc="-195" dirty="0">
                <a:solidFill>
                  <a:srgbClr val="FFF5DE"/>
                </a:solidFill>
                <a:latin typeface="Calibri"/>
                <a:cs typeface="Calibri"/>
              </a:rPr>
              <a:t> </a:t>
            </a:r>
            <a:r>
              <a:rPr sz="7400" spc="-105" dirty="0">
                <a:solidFill>
                  <a:srgbClr val="FFF5DE"/>
                </a:solidFill>
                <a:latin typeface="Calibri"/>
                <a:cs typeface="Calibri"/>
              </a:rPr>
              <a:t>entrar:</a:t>
            </a:r>
            <a:endParaRPr sz="74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9831" y="3063598"/>
            <a:ext cx="289687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2465" algn="l"/>
              </a:tabLst>
            </a:pPr>
            <a:r>
              <a:rPr sz="1850" spc="2095" dirty="0">
                <a:solidFill>
                  <a:srgbClr val="E8BA6D"/>
                </a:solidFill>
                <a:latin typeface="Arial"/>
                <a:cs typeface="Arial"/>
              </a:rPr>
              <a:t>→</a:t>
            </a:r>
            <a:r>
              <a:rPr sz="1850" dirty="0">
                <a:solidFill>
                  <a:srgbClr val="E8BA6D"/>
                </a:solidFill>
                <a:latin typeface="Arial"/>
                <a:cs typeface="Arial"/>
              </a:rPr>
              <a:t>	</a:t>
            </a:r>
            <a:r>
              <a:rPr sz="4000" dirty="0">
                <a:solidFill>
                  <a:srgbClr val="E8BA6D"/>
                </a:solidFill>
                <a:latin typeface="Verdana"/>
                <a:cs typeface="Verdana"/>
              </a:rPr>
              <a:t>¿ID</a:t>
            </a:r>
            <a:r>
              <a:rPr sz="4000" spc="-280" dirty="0">
                <a:solidFill>
                  <a:srgbClr val="E8BA6D"/>
                </a:solidFill>
                <a:latin typeface="Verdana"/>
                <a:cs typeface="Verdana"/>
              </a:rPr>
              <a:t> </a:t>
            </a:r>
            <a:r>
              <a:rPr sz="4000" spc="-819" dirty="0">
                <a:solidFill>
                  <a:srgbClr val="E8BA6D"/>
                </a:solidFill>
                <a:latin typeface="Verdana"/>
                <a:cs typeface="Verdana"/>
              </a:rPr>
              <a:t>&gt;</a:t>
            </a:r>
            <a:r>
              <a:rPr sz="4000" spc="-210" dirty="0">
                <a:solidFill>
                  <a:srgbClr val="E8BA6D"/>
                </a:solidFill>
                <a:latin typeface="Verdana"/>
                <a:cs typeface="Verdana"/>
              </a:rPr>
              <a:t> </a:t>
            </a:r>
            <a:r>
              <a:rPr sz="4000" spc="400" dirty="0">
                <a:solidFill>
                  <a:srgbClr val="E8BA6D"/>
                </a:solidFill>
                <a:latin typeface="Verdana"/>
                <a:cs typeface="Verdana"/>
              </a:rPr>
              <a:t>0?</a:t>
            </a:r>
            <a:endParaRPr sz="40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2920" y="3000102"/>
            <a:ext cx="533400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spc="-590" dirty="0">
                <a:solidFill>
                  <a:srgbClr val="E8BA6D"/>
                </a:solidFill>
                <a:latin typeface="Segoe UI Symbol"/>
                <a:cs typeface="Segoe UI Symbol"/>
              </a:rPr>
              <a:t>✅</a:t>
            </a:r>
            <a:endParaRPr sz="4500">
              <a:latin typeface="Segoe UI Symbol"/>
              <a:cs typeface="Segoe UI Symbo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534963" y="4209773"/>
            <a:ext cx="474091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2465" algn="l"/>
              </a:tabLst>
            </a:pPr>
            <a:r>
              <a:rPr sz="1850" spc="2095" dirty="0">
                <a:solidFill>
                  <a:srgbClr val="E8BA6D"/>
                </a:solidFill>
                <a:latin typeface="Arial"/>
                <a:cs typeface="Arial"/>
              </a:rPr>
              <a:t>→</a:t>
            </a:r>
            <a:r>
              <a:rPr sz="1850" dirty="0">
                <a:solidFill>
                  <a:srgbClr val="E8BA6D"/>
                </a:solidFill>
                <a:latin typeface="Arial"/>
                <a:cs typeface="Arial"/>
              </a:rPr>
              <a:t>	</a:t>
            </a:r>
            <a:r>
              <a:rPr sz="4000" dirty="0">
                <a:solidFill>
                  <a:srgbClr val="E8BA6D"/>
                </a:solidFill>
                <a:latin typeface="Verdana"/>
                <a:cs typeface="Verdana"/>
              </a:rPr>
              <a:t>¿ID</a:t>
            </a:r>
            <a:r>
              <a:rPr sz="4000" spc="-280" dirty="0">
                <a:solidFill>
                  <a:srgbClr val="E8BA6D"/>
                </a:solidFill>
                <a:latin typeface="Verdana"/>
                <a:cs typeface="Verdana"/>
              </a:rPr>
              <a:t> </a:t>
            </a:r>
            <a:r>
              <a:rPr sz="4000" spc="530" dirty="0">
                <a:solidFill>
                  <a:srgbClr val="E8BA6D"/>
                </a:solidFill>
                <a:latin typeface="Verdana"/>
                <a:cs typeface="Verdana"/>
              </a:rPr>
              <a:t>repetido?</a:t>
            </a:r>
            <a:endParaRPr sz="40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859885" y="4146277"/>
            <a:ext cx="7184390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spc="-540" dirty="0">
                <a:solidFill>
                  <a:srgbClr val="E8BA6D"/>
                </a:solidFill>
                <a:latin typeface="Segoe UI Symbol"/>
                <a:cs typeface="Segoe UI Symbol"/>
              </a:rPr>
              <a:t>❌</a:t>
            </a:r>
            <a:r>
              <a:rPr sz="4500" spc="-35" dirty="0">
                <a:solidFill>
                  <a:srgbClr val="E8BA6D"/>
                </a:solidFill>
                <a:latin typeface="Segoe UI Symbol"/>
                <a:cs typeface="Segoe UI Symbol"/>
              </a:rPr>
              <a:t> </a:t>
            </a:r>
            <a:r>
              <a:rPr sz="4000" spc="190" dirty="0">
                <a:solidFill>
                  <a:srgbClr val="E8BA6D"/>
                </a:solidFill>
                <a:latin typeface="Verdana"/>
                <a:cs typeface="Verdana"/>
              </a:rPr>
              <a:t>(si</a:t>
            </a:r>
            <a:r>
              <a:rPr sz="4000" spc="-204" dirty="0">
                <a:solidFill>
                  <a:srgbClr val="E8BA6D"/>
                </a:solidFill>
                <a:latin typeface="Verdana"/>
                <a:cs typeface="Verdana"/>
              </a:rPr>
              <a:t> </a:t>
            </a:r>
            <a:r>
              <a:rPr sz="4000" spc="1065" dirty="0">
                <a:solidFill>
                  <a:srgbClr val="E8BA6D"/>
                </a:solidFill>
                <a:latin typeface="Verdana"/>
                <a:cs typeface="Verdana"/>
              </a:rPr>
              <a:t>lo</a:t>
            </a:r>
            <a:r>
              <a:rPr sz="4000" spc="-204" dirty="0">
                <a:solidFill>
                  <a:srgbClr val="E8BA6D"/>
                </a:solidFill>
                <a:latin typeface="Verdana"/>
                <a:cs typeface="Verdana"/>
              </a:rPr>
              <a:t> </a:t>
            </a:r>
            <a:r>
              <a:rPr sz="4000" spc="475" dirty="0">
                <a:solidFill>
                  <a:srgbClr val="E8BA6D"/>
                </a:solidFill>
                <a:latin typeface="Verdana"/>
                <a:cs typeface="Verdana"/>
              </a:rPr>
              <a:t>está,</a:t>
            </a:r>
            <a:r>
              <a:rPr sz="4000" spc="-204" dirty="0">
                <a:solidFill>
                  <a:srgbClr val="E8BA6D"/>
                </a:solidFill>
                <a:latin typeface="Verdana"/>
                <a:cs typeface="Verdana"/>
              </a:rPr>
              <a:t> </a:t>
            </a:r>
            <a:r>
              <a:rPr sz="4000" spc="760" dirty="0">
                <a:solidFill>
                  <a:srgbClr val="E8BA6D"/>
                </a:solidFill>
                <a:latin typeface="Verdana"/>
                <a:cs typeface="Verdana"/>
              </a:rPr>
              <a:t>no</a:t>
            </a:r>
            <a:r>
              <a:rPr sz="4000" spc="-204" dirty="0">
                <a:solidFill>
                  <a:srgbClr val="E8BA6D"/>
                </a:solidFill>
                <a:latin typeface="Verdana"/>
                <a:cs typeface="Verdana"/>
              </a:rPr>
              <a:t> </a:t>
            </a:r>
            <a:r>
              <a:rPr sz="4000" spc="605" dirty="0">
                <a:solidFill>
                  <a:srgbClr val="E8BA6D"/>
                </a:solidFill>
                <a:latin typeface="Verdana"/>
                <a:cs typeface="Verdana"/>
              </a:rPr>
              <a:t>entra)</a:t>
            </a:r>
            <a:endParaRPr sz="40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89831" y="5292452"/>
            <a:ext cx="6438900" cy="1857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2465" algn="l"/>
              </a:tabLst>
            </a:pPr>
            <a:r>
              <a:rPr sz="1850" spc="2095" dirty="0">
                <a:solidFill>
                  <a:srgbClr val="E8BA6D"/>
                </a:solidFill>
                <a:latin typeface="Arial"/>
                <a:cs typeface="Arial"/>
              </a:rPr>
              <a:t>→</a:t>
            </a:r>
            <a:r>
              <a:rPr sz="1850" dirty="0">
                <a:solidFill>
                  <a:srgbClr val="E8BA6D"/>
                </a:solidFill>
                <a:latin typeface="Arial"/>
                <a:cs typeface="Arial"/>
              </a:rPr>
              <a:t>	</a:t>
            </a:r>
            <a:r>
              <a:rPr sz="4000" spc="605" dirty="0">
                <a:solidFill>
                  <a:srgbClr val="E8BA6D"/>
                </a:solidFill>
                <a:latin typeface="Verdana"/>
                <a:cs typeface="Verdana"/>
              </a:rPr>
              <a:t>¿Prioridad</a:t>
            </a:r>
            <a:r>
              <a:rPr sz="4000" spc="-95" dirty="0">
                <a:solidFill>
                  <a:srgbClr val="E8BA6D"/>
                </a:solidFill>
                <a:latin typeface="Verdana"/>
                <a:cs typeface="Verdana"/>
              </a:rPr>
              <a:t> </a:t>
            </a:r>
            <a:r>
              <a:rPr sz="4000" dirty="0">
                <a:solidFill>
                  <a:srgbClr val="E8BA6D"/>
                </a:solidFill>
                <a:latin typeface="Verdana"/>
                <a:cs typeface="Verdana"/>
              </a:rPr>
              <a:t>1–10?</a:t>
            </a:r>
            <a:r>
              <a:rPr sz="4000" spc="-90" dirty="0">
                <a:solidFill>
                  <a:srgbClr val="E8BA6D"/>
                </a:solidFill>
                <a:latin typeface="Verdana"/>
                <a:cs typeface="Verdana"/>
              </a:rPr>
              <a:t> </a:t>
            </a:r>
            <a:r>
              <a:rPr sz="4500" spc="-590" dirty="0">
                <a:solidFill>
                  <a:srgbClr val="E8BA6D"/>
                </a:solidFill>
                <a:latin typeface="Segoe UI Symbol"/>
                <a:cs typeface="Segoe UI Symbol"/>
              </a:rPr>
              <a:t>✅</a:t>
            </a:r>
            <a:endParaRPr sz="4500">
              <a:latin typeface="Segoe UI Symbol"/>
              <a:cs typeface="Segoe UI Symbol"/>
            </a:endParaRPr>
          </a:p>
          <a:p>
            <a:pPr marL="29209">
              <a:lnSpc>
                <a:spcPct val="100000"/>
              </a:lnSpc>
              <a:spcBef>
                <a:spcPts val="3625"/>
              </a:spcBef>
              <a:tabLst>
                <a:tab pos="689610" algn="l"/>
                <a:tab pos="5900420" algn="l"/>
              </a:tabLst>
            </a:pPr>
            <a:r>
              <a:rPr sz="1850" spc="2095" dirty="0">
                <a:solidFill>
                  <a:srgbClr val="E8BA6D"/>
                </a:solidFill>
                <a:latin typeface="Arial"/>
                <a:cs typeface="Arial"/>
              </a:rPr>
              <a:t>→</a:t>
            </a:r>
            <a:r>
              <a:rPr sz="1850" dirty="0">
                <a:solidFill>
                  <a:srgbClr val="E8BA6D"/>
                </a:solidFill>
                <a:latin typeface="Arial"/>
                <a:cs typeface="Arial"/>
              </a:rPr>
              <a:t>	</a:t>
            </a:r>
            <a:r>
              <a:rPr sz="4000" spc="570" dirty="0">
                <a:solidFill>
                  <a:srgbClr val="E8BA6D"/>
                </a:solidFill>
                <a:latin typeface="Verdana"/>
                <a:cs typeface="Verdana"/>
              </a:rPr>
              <a:t>¿Memoria</a:t>
            </a:r>
            <a:r>
              <a:rPr sz="4000" spc="-204" dirty="0">
                <a:solidFill>
                  <a:srgbClr val="E8BA6D"/>
                </a:solidFill>
                <a:latin typeface="Verdana"/>
                <a:cs typeface="Verdana"/>
              </a:rPr>
              <a:t> </a:t>
            </a:r>
            <a:r>
              <a:rPr sz="4150" spc="1705" dirty="0">
                <a:solidFill>
                  <a:srgbClr val="E8BA6D"/>
                </a:solidFill>
                <a:latin typeface="Arial"/>
                <a:cs typeface="Arial"/>
              </a:rPr>
              <a:t>≥</a:t>
            </a:r>
            <a:r>
              <a:rPr sz="4150" spc="50" dirty="0">
                <a:solidFill>
                  <a:srgbClr val="E8BA6D"/>
                </a:solidFill>
                <a:latin typeface="Arial"/>
                <a:cs typeface="Arial"/>
              </a:rPr>
              <a:t> </a:t>
            </a:r>
            <a:r>
              <a:rPr sz="4000" spc="400" dirty="0">
                <a:solidFill>
                  <a:srgbClr val="E8BA6D"/>
                </a:solidFill>
                <a:latin typeface="Verdana"/>
                <a:cs typeface="Verdana"/>
              </a:rPr>
              <a:t>0?</a:t>
            </a:r>
            <a:r>
              <a:rPr sz="4000" dirty="0">
                <a:solidFill>
                  <a:srgbClr val="E8BA6D"/>
                </a:solidFill>
                <a:latin typeface="Verdana"/>
                <a:cs typeface="Verdana"/>
              </a:rPr>
              <a:t>	</a:t>
            </a:r>
            <a:r>
              <a:rPr sz="4500" spc="-590" dirty="0">
                <a:solidFill>
                  <a:srgbClr val="E8BA6D"/>
                </a:solidFill>
                <a:latin typeface="Segoe UI Symbol"/>
                <a:cs typeface="Segoe UI Symbol"/>
              </a:rPr>
              <a:t>✅</a:t>
            </a:r>
            <a:endParaRPr sz="4500">
              <a:latin typeface="Segoe UI Symbol"/>
              <a:cs typeface="Segoe UI Symbo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0030" y="7648300"/>
            <a:ext cx="375031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2465" algn="l"/>
              </a:tabLst>
            </a:pPr>
            <a:r>
              <a:rPr sz="1850" spc="2095" dirty="0">
                <a:solidFill>
                  <a:srgbClr val="E8BA6D"/>
                </a:solidFill>
                <a:latin typeface="Arial"/>
                <a:cs typeface="Arial"/>
              </a:rPr>
              <a:t>→</a:t>
            </a:r>
            <a:r>
              <a:rPr sz="1850" dirty="0">
                <a:solidFill>
                  <a:srgbClr val="E8BA6D"/>
                </a:solidFill>
                <a:latin typeface="Arial"/>
                <a:cs typeface="Arial"/>
              </a:rPr>
              <a:t>	</a:t>
            </a:r>
            <a:r>
              <a:rPr sz="4000" spc="450" dirty="0">
                <a:solidFill>
                  <a:srgbClr val="E8BA6D"/>
                </a:solidFill>
                <a:latin typeface="Verdana"/>
                <a:cs typeface="Verdana"/>
              </a:rPr>
              <a:t>¿Nombre?</a:t>
            </a:r>
            <a:endParaRPr sz="40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216054" y="7584804"/>
            <a:ext cx="533400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spc="-590" dirty="0">
                <a:solidFill>
                  <a:srgbClr val="E8BA6D"/>
                </a:solidFill>
                <a:latin typeface="Segoe UI Symbol"/>
                <a:cs typeface="Segoe UI Symbol"/>
              </a:rPr>
              <a:t>✅</a:t>
            </a:r>
            <a:endParaRPr sz="4500">
              <a:latin typeface="Segoe UI Symbol"/>
              <a:cs typeface="Segoe UI Symbo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51765" rIns="0" bIns="0" rtlCol="0">
            <a:spAutoFit/>
          </a:bodyPr>
          <a:lstStyle/>
          <a:p>
            <a:pPr marL="50165" marR="5080" algn="ctr">
              <a:lnSpc>
                <a:spcPct val="87600"/>
              </a:lnSpc>
              <a:spcBef>
                <a:spcPts val="1195"/>
              </a:spcBef>
            </a:pPr>
            <a:r>
              <a:rPr sz="7300" spc="-805" dirty="0">
                <a:latin typeface="Segoe UI Symbol"/>
                <a:cs typeface="Segoe UI Symbol"/>
              </a:rPr>
              <a:t>✅</a:t>
            </a:r>
            <a:r>
              <a:rPr sz="7300" spc="-45" dirty="0">
                <a:latin typeface="Segoe UI Symbol"/>
                <a:cs typeface="Segoe UI Symbol"/>
              </a:rPr>
              <a:t> </a:t>
            </a:r>
            <a:r>
              <a:rPr sz="6500" spc="65" dirty="0"/>
              <a:t>Si</a:t>
            </a:r>
            <a:r>
              <a:rPr sz="6500" spc="-330" dirty="0"/>
              <a:t> </a:t>
            </a:r>
            <a:r>
              <a:rPr sz="6500" spc="1370" dirty="0"/>
              <a:t>todo</a:t>
            </a:r>
            <a:r>
              <a:rPr sz="6500" spc="-330" dirty="0"/>
              <a:t> </a:t>
            </a:r>
            <a:r>
              <a:rPr sz="6500" spc="1005" dirty="0"/>
              <a:t>está</a:t>
            </a:r>
            <a:r>
              <a:rPr sz="6500" spc="-330" dirty="0"/>
              <a:t> </a:t>
            </a:r>
            <a:r>
              <a:rPr sz="6500" spc="450" dirty="0"/>
              <a:t>bien,</a:t>
            </a:r>
            <a:r>
              <a:rPr sz="6500" spc="-330" dirty="0"/>
              <a:t> </a:t>
            </a:r>
            <a:r>
              <a:rPr sz="6500" spc="500" dirty="0"/>
              <a:t>se </a:t>
            </a:r>
            <a:r>
              <a:rPr sz="6500" spc="1100" dirty="0"/>
              <a:t>crea</a:t>
            </a:r>
            <a:r>
              <a:rPr sz="6500" spc="-335" dirty="0"/>
              <a:t> </a:t>
            </a:r>
            <a:r>
              <a:rPr sz="6500" spc="980" dirty="0"/>
              <a:t>un</a:t>
            </a:r>
            <a:r>
              <a:rPr sz="6500" spc="-335" dirty="0"/>
              <a:t> </a:t>
            </a:r>
            <a:r>
              <a:rPr sz="6500" spc="1175" dirty="0"/>
              <a:t>nodo</a:t>
            </a:r>
            <a:r>
              <a:rPr sz="6500" spc="-335" dirty="0"/>
              <a:t> </a:t>
            </a:r>
            <a:r>
              <a:rPr sz="6500" spc="960" dirty="0"/>
              <a:t>y</a:t>
            </a:r>
            <a:r>
              <a:rPr sz="6500" spc="-335" dirty="0"/>
              <a:t> </a:t>
            </a:r>
            <a:r>
              <a:rPr sz="6500" spc="525" dirty="0"/>
              <a:t>se</a:t>
            </a:r>
            <a:r>
              <a:rPr sz="6500" spc="-330" dirty="0"/>
              <a:t> </a:t>
            </a:r>
            <a:r>
              <a:rPr sz="6500" spc="730" dirty="0"/>
              <a:t>une </a:t>
            </a:r>
            <a:r>
              <a:rPr sz="6500" spc="1050" dirty="0"/>
              <a:t>a</a:t>
            </a:r>
            <a:r>
              <a:rPr sz="6500" spc="-335" dirty="0"/>
              <a:t> </a:t>
            </a:r>
            <a:r>
              <a:rPr sz="6500" spc="1565" dirty="0"/>
              <a:t>la</a:t>
            </a:r>
            <a:r>
              <a:rPr sz="6500" spc="-335" dirty="0"/>
              <a:t> </a:t>
            </a:r>
            <a:r>
              <a:rPr sz="6500" spc="955" dirty="0"/>
              <a:t>lista.</a:t>
            </a:r>
            <a:endParaRPr sz="6500">
              <a:latin typeface="Segoe UI Symbol"/>
              <a:cs typeface="Segoe UI Symbo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12621" y="4738079"/>
            <a:ext cx="7661909" cy="17589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671195">
              <a:lnSpc>
                <a:spcPct val="116100"/>
              </a:lnSpc>
              <a:spcBef>
                <a:spcPts val="95"/>
              </a:spcBef>
            </a:pPr>
            <a:r>
              <a:rPr sz="4900" b="1" spc="-90" dirty="0">
                <a:solidFill>
                  <a:srgbClr val="723A36"/>
                </a:solidFill>
                <a:latin typeface="Tahoma"/>
                <a:cs typeface="Tahoma"/>
              </a:rPr>
              <a:t>nodo-</a:t>
            </a:r>
            <a:r>
              <a:rPr sz="4900" b="1" spc="-280" dirty="0">
                <a:solidFill>
                  <a:srgbClr val="723A36"/>
                </a:solidFill>
                <a:latin typeface="Tahoma"/>
                <a:cs typeface="Tahoma"/>
              </a:rPr>
              <a:t>&gt;dato</a:t>
            </a:r>
            <a:r>
              <a:rPr sz="4900" b="1" spc="-4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005" dirty="0">
                <a:solidFill>
                  <a:srgbClr val="723A36"/>
                </a:solidFill>
                <a:latin typeface="Tahoma"/>
                <a:cs typeface="Tahoma"/>
              </a:rPr>
              <a:t>=</a:t>
            </a:r>
            <a:r>
              <a:rPr sz="4900" b="1" spc="-3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0" dirty="0">
                <a:solidFill>
                  <a:srgbClr val="723A36"/>
                </a:solidFill>
                <a:latin typeface="Tahoma"/>
                <a:cs typeface="Tahoma"/>
              </a:rPr>
              <a:t>nuevo; </a:t>
            </a:r>
            <a:r>
              <a:rPr sz="4900" b="1" spc="-80" dirty="0">
                <a:solidFill>
                  <a:srgbClr val="723A36"/>
                </a:solidFill>
                <a:latin typeface="Tahoma"/>
                <a:cs typeface="Tahoma"/>
              </a:rPr>
              <a:t>actual-</a:t>
            </a:r>
            <a:r>
              <a:rPr sz="4900" b="1" spc="-290" dirty="0">
                <a:solidFill>
                  <a:srgbClr val="723A36"/>
                </a:solidFill>
                <a:latin typeface="Tahoma"/>
                <a:cs typeface="Tahoma"/>
              </a:rPr>
              <a:t>&gt;siguiente</a:t>
            </a:r>
            <a:r>
              <a:rPr sz="4900" b="1" spc="-3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005" dirty="0">
                <a:solidFill>
                  <a:srgbClr val="723A36"/>
                </a:solidFill>
                <a:latin typeface="Tahoma"/>
                <a:cs typeface="Tahoma"/>
              </a:rPr>
              <a:t>=</a:t>
            </a:r>
            <a:r>
              <a:rPr sz="4900" b="1" spc="-3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60" dirty="0">
                <a:solidFill>
                  <a:srgbClr val="723A36"/>
                </a:solidFill>
                <a:latin typeface="Tahoma"/>
                <a:cs typeface="Tahoma"/>
              </a:rPr>
              <a:t>nodo;</a:t>
            </a:r>
            <a:endParaRPr sz="490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3368855" cy="295607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976469" y="1028700"/>
            <a:ext cx="14335125" cy="8229600"/>
            <a:chOff x="1976469" y="1028700"/>
            <a:chExt cx="14335125" cy="8229600"/>
          </a:xfrm>
        </p:grpSpPr>
        <p:sp>
          <p:nvSpPr>
            <p:cNvPr id="3" name="object 3"/>
            <p:cNvSpPr/>
            <p:nvPr/>
          </p:nvSpPr>
          <p:spPr>
            <a:xfrm>
              <a:off x="1976469" y="1028700"/>
              <a:ext cx="14335125" cy="8229600"/>
            </a:xfrm>
            <a:custGeom>
              <a:avLst/>
              <a:gdLst/>
              <a:ahLst/>
              <a:cxnLst/>
              <a:rect l="l" t="t" r="r" b="b"/>
              <a:pathLst>
                <a:path w="14335125" h="8229600">
                  <a:moveTo>
                    <a:pt x="13849285" y="8229599"/>
                  </a:moveTo>
                  <a:lnTo>
                    <a:pt x="485774" y="8229599"/>
                  </a:lnTo>
                  <a:lnTo>
                    <a:pt x="437762" y="8227222"/>
                  </a:lnTo>
                  <a:lnTo>
                    <a:pt x="390562" y="8220179"/>
                  </a:lnTo>
                  <a:lnTo>
                    <a:pt x="344494" y="8208602"/>
                  </a:lnTo>
                  <a:lnTo>
                    <a:pt x="299876" y="8192622"/>
                  </a:lnTo>
                  <a:lnTo>
                    <a:pt x="257028" y="8172372"/>
                  </a:lnTo>
                  <a:lnTo>
                    <a:pt x="216266" y="8147983"/>
                  </a:lnTo>
                  <a:lnTo>
                    <a:pt x="177911" y="8119588"/>
                  </a:lnTo>
                  <a:lnTo>
                    <a:pt x="142280" y="8087319"/>
                  </a:lnTo>
                  <a:lnTo>
                    <a:pt x="110010" y="8051688"/>
                  </a:lnTo>
                  <a:lnTo>
                    <a:pt x="81615" y="8013332"/>
                  </a:lnTo>
                  <a:lnTo>
                    <a:pt x="57227" y="7972571"/>
                  </a:lnTo>
                  <a:lnTo>
                    <a:pt x="36977" y="7929722"/>
                  </a:lnTo>
                  <a:lnTo>
                    <a:pt x="20997" y="7885105"/>
                  </a:lnTo>
                  <a:lnTo>
                    <a:pt x="9420" y="7839037"/>
                  </a:lnTo>
                  <a:lnTo>
                    <a:pt x="2377" y="7791837"/>
                  </a:lnTo>
                  <a:lnTo>
                    <a:pt x="0" y="7743824"/>
                  </a:lnTo>
                  <a:lnTo>
                    <a:pt x="0" y="485774"/>
                  </a:lnTo>
                  <a:lnTo>
                    <a:pt x="2377" y="437762"/>
                  </a:lnTo>
                  <a:lnTo>
                    <a:pt x="9420" y="390562"/>
                  </a:lnTo>
                  <a:lnTo>
                    <a:pt x="20997" y="344494"/>
                  </a:lnTo>
                  <a:lnTo>
                    <a:pt x="36977" y="299876"/>
                  </a:lnTo>
                  <a:lnTo>
                    <a:pt x="57227" y="257028"/>
                  </a:lnTo>
                  <a:lnTo>
                    <a:pt x="81615" y="216266"/>
                  </a:lnTo>
                  <a:lnTo>
                    <a:pt x="110010" y="177911"/>
                  </a:lnTo>
                  <a:lnTo>
                    <a:pt x="142280" y="142280"/>
                  </a:lnTo>
                  <a:lnTo>
                    <a:pt x="177911" y="110010"/>
                  </a:lnTo>
                  <a:lnTo>
                    <a:pt x="216266" y="81615"/>
                  </a:lnTo>
                  <a:lnTo>
                    <a:pt x="257028" y="57227"/>
                  </a:lnTo>
                  <a:lnTo>
                    <a:pt x="299876" y="36977"/>
                  </a:lnTo>
                  <a:lnTo>
                    <a:pt x="344494" y="20997"/>
                  </a:lnTo>
                  <a:lnTo>
                    <a:pt x="390562" y="9420"/>
                  </a:lnTo>
                  <a:lnTo>
                    <a:pt x="437762" y="2377"/>
                  </a:lnTo>
                  <a:lnTo>
                    <a:pt x="485774" y="0"/>
                  </a:lnTo>
                  <a:lnTo>
                    <a:pt x="13849285" y="0"/>
                  </a:lnTo>
                  <a:lnTo>
                    <a:pt x="13897298" y="2377"/>
                  </a:lnTo>
                  <a:lnTo>
                    <a:pt x="13944498" y="9420"/>
                  </a:lnTo>
                  <a:lnTo>
                    <a:pt x="13990566" y="20997"/>
                  </a:lnTo>
                  <a:lnTo>
                    <a:pt x="14035183" y="36977"/>
                  </a:lnTo>
                  <a:lnTo>
                    <a:pt x="14078032" y="57227"/>
                  </a:lnTo>
                  <a:lnTo>
                    <a:pt x="14118794" y="81615"/>
                  </a:lnTo>
                  <a:lnTo>
                    <a:pt x="14157149" y="110010"/>
                  </a:lnTo>
                  <a:lnTo>
                    <a:pt x="14192780" y="142280"/>
                  </a:lnTo>
                  <a:lnTo>
                    <a:pt x="14225050" y="177911"/>
                  </a:lnTo>
                  <a:lnTo>
                    <a:pt x="14253445" y="216266"/>
                  </a:lnTo>
                  <a:lnTo>
                    <a:pt x="14277833" y="257028"/>
                  </a:lnTo>
                  <a:lnTo>
                    <a:pt x="14298083" y="299876"/>
                  </a:lnTo>
                  <a:lnTo>
                    <a:pt x="14314062" y="344494"/>
                  </a:lnTo>
                  <a:lnTo>
                    <a:pt x="14325640" y="390562"/>
                  </a:lnTo>
                  <a:lnTo>
                    <a:pt x="14332683" y="437762"/>
                  </a:lnTo>
                  <a:lnTo>
                    <a:pt x="14335060" y="485774"/>
                  </a:lnTo>
                  <a:lnTo>
                    <a:pt x="14335060" y="7743824"/>
                  </a:lnTo>
                  <a:lnTo>
                    <a:pt x="14332683" y="7791837"/>
                  </a:lnTo>
                  <a:lnTo>
                    <a:pt x="14325640" y="7839037"/>
                  </a:lnTo>
                  <a:lnTo>
                    <a:pt x="14314062" y="7885105"/>
                  </a:lnTo>
                  <a:lnTo>
                    <a:pt x="14298083" y="7929722"/>
                  </a:lnTo>
                  <a:lnTo>
                    <a:pt x="14277833" y="7972571"/>
                  </a:lnTo>
                  <a:lnTo>
                    <a:pt x="14253445" y="8013332"/>
                  </a:lnTo>
                  <a:lnTo>
                    <a:pt x="14225050" y="8051688"/>
                  </a:lnTo>
                  <a:lnTo>
                    <a:pt x="14192780" y="8087319"/>
                  </a:lnTo>
                  <a:lnTo>
                    <a:pt x="14157149" y="8119588"/>
                  </a:lnTo>
                  <a:lnTo>
                    <a:pt x="14118794" y="8147983"/>
                  </a:lnTo>
                  <a:lnTo>
                    <a:pt x="14078032" y="8172372"/>
                  </a:lnTo>
                  <a:lnTo>
                    <a:pt x="14035183" y="8192622"/>
                  </a:lnTo>
                  <a:lnTo>
                    <a:pt x="13990566" y="8208602"/>
                  </a:lnTo>
                  <a:lnTo>
                    <a:pt x="13944498" y="8220179"/>
                  </a:lnTo>
                  <a:lnTo>
                    <a:pt x="13897298" y="8227222"/>
                  </a:lnTo>
                  <a:lnTo>
                    <a:pt x="13849285" y="8229599"/>
                  </a:lnTo>
                  <a:close/>
                </a:path>
              </a:pathLst>
            </a:custGeom>
            <a:solidFill>
              <a:srgbClr val="915E6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218519" y="1301006"/>
              <a:ext cx="13820775" cy="7685405"/>
            </a:xfrm>
            <a:custGeom>
              <a:avLst/>
              <a:gdLst/>
              <a:ahLst/>
              <a:cxnLst/>
              <a:rect l="l" t="t" r="r" b="b"/>
              <a:pathLst>
                <a:path w="13820775" h="7685405">
                  <a:moveTo>
                    <a:pt x="1743068" y="419099"/>
                  </a:moveTo>
                  <a:lnTo>
                    <a:pt x="1323968" y="419099"/>
                  </a:lnTo>
                  <a:lnTo>
                    <a:pt x="1323968" y="0"/>
                  </a:lnTo>
                  <a:lnTo>
                    <a:pt x="1743068" y="0"/>
                  </a:lnTo>
                  <a:lnTo>
                    <a:pt x="1743068" y="419099"/>
                  </a:lnTo>
                  <a:close/>
                </a:path>
                <a:path w="13820775" h="7685405">
                  <a:moveTo>
                    <a:pt x="2581268" y="419099"/>
                  </a:moveTo>
                  <a:lnTo>
                    <a:pt x="2162168" y="419099"/>
                  </a:lnTo>
                  <a:lnTo>
                    <a:pt x="2162168" y="0"/>
                  </a:lnTo>
                  <a:lnTo>
                    <a:pt x="2581268" y="0"/>
                  </a:lnTo>
                  <a:lnTo>
                    <a:pt x="2581268" y="419099"/>
                  </a:lnTo>
                  <a:close/>
                </a:path>
                <a:path w="13820775" h="7685405">
                  <a:moveTo>
                    <a:pt x="3419468" y="419099"/>
                  </a:moveTo>
                  <a:lnTo>
                    <a:pt x="3000368" y="419099"/>
                  </a:lnTo>
                  <a:lnTo>
                    <a:pt x="3000368" y="0"/>
                  </a:lnTo>
                  <a:lnTo>
                    <a:pt x="3419468" y="0"/>
                  </a:lnTo>
                  <a:lnTo>
                    <a:pt x="3419468" y="419099"/>
                  </a:lnTo>
                  <a:close/>
                </a:path>
                <a:path w="13820775" h="7685405">
                  <a:moveTo>
                    <a:pt x="4257668" y="419099"/>
                  </a:moveTo>
                  <a:lnTo>
                    <a:pt x="3838568" y="419099"/>
                  </a:lnTo>
                  <a:lnTo>
                    <a:pt x="3838568" y="0"/>
                  </a:lnTo>
                  <a:lnTo>
                    <a:pt x="4257668" y="0"/>
                  </a:lnTo>
                  <a:lnTo>
                    <a:pt x="4257668" y="419099"/>
                  </a:lnTo>
                  <a:close/>
                </a:path>
                <a:path w="13820775" h="7685405">
                  <a:moveTo>
                    <a:pt x="5095868" y="419099"/>
                  </a:moveTo>
                  <a:lnTo>
                    <a:pt x="4676768" y="419099"/>
                  </a:lnTo>
                  <a:lnTo>
                    <a:pt x="4676768" y="0"/>
                  </a:lnTo>
                  <a:lnTo>
                    <a:pt x="5095868" y="0"/>
                  </a:lnTo>
                  <a:lnTo>
                    <a:pt x="5095868" y="419099"/>
                  </a:lnTo>
                  <a:close/>
                </a:path>
                <a:path w="13820775" h="7685405">
                  <a:moveTo>
                    <a:pt x="5934068" y="419099"/>
                  </a:moveTo>
                  <a:lnTo>
                    <a:pt x="5514968" y="419099"/>
                  </a:lnTo>
                  <a:lnTo>
                    <a:pt x="5514968" y="0"/>
                  </a:lnTo>
                  <a:lnTo>
                    <a:pt x="5934068" y="0"/>
                  </a:lnTo>
                  <a:lnTo>
                    <a:pt x="5934068" y="419099"/>
                  </a:lnTo>
                  <a:close/>
                </a:path>
                <a:path w="13820775" h="7685405">
                  <a:moveTo>
                    <a:pt x="6772267" y="419099"/>
                  </a:moveTo>
                  <a:lnTo>
                    <a:pt x="6353168" y="419099"/>
                  </a:lnTo>
                  <a:lnTo>
                    <a:pt x="6353168" y="0"/>
                  </a:lnTo>
                  <a:lnTo>
                    <a:pt x="6772267" y="0"/>
                  </a:lnTo>
                  <a:lnTo>
                    <a:pt x="6772267" y="419099"/>
                  </a:lnTo>
                  <a:close/>
                </a:path>
                <a:path w="13820775" h="7685405">
                  <a:moveTo>
                    <a:pt x="7610467" y="419099"/>
                  </a:moveTo>
                  <a:lnTo>
                    <a:pt x="7191367" y="419099"/>
                  </a:lnTo>
                  <a:lnTo>
                    <a:pt x="7191367" y="0"/>
                  </a:lnTo>
                  <a:lnTo>
                    <a:pt x="7610467" y="0"/>
                  </a:lnTo>
                  <a:lnTo>
                    <a:pt x="7610467" y="419099"/>
                  </a:lnTo>
                  <a:close/>
                </a:path>
                <a:path w="13820775" h="7685405">
                  <a:moveTo>
                    <a:pt x="8448667" y="419099"/>
                  </a:moveTo>
                  <a:lnTo>
                    <a:pt x="8029567" y="419099"/>
                  </a:lnTo>
                  <a:lnTo>
                    <a:pt x="8029567" y="0"/>
                  </a:lnTo>
                  <a:lnTo>
                    <a:pt x="8448667" y="0"/>
                  </a:lnTo>
                  <a:lnTo>
                    <a:pt x="8448667" y="419099"/>
                  </a:lnTo>
                  <a:close/>
                </a:path>
                <a:path w="13820775" h="7685405">
                  <a:moveTo>
                    <a:pt x="9286867" y="419099"/>
                  </a:moveTo>
                  <a:lnTo>
                    <a:pt x="8867767" y="419099"/>
                  </a:lnTo>
                  <a:lnTo>
                    <a:pt x="8867767" y="0"/>
                  </a:lnTo>
                  <a:lnTo>
                    <a:pt x="9286867" y="0"/>
                  </a:lnTo>
                  <a:lnTo>
                    <a:pt x="9286867" y="419099"/>
                  </a:lnTo>
                  <a:close/>
                </a:path>
                <a:path w="13820775" h="7685405">
                  <a:moveTo>
                    <a:pt x="10125068" y="419099"/>
                  </a:moveTo>
                  <a:lnTo>
                    <a:pt x="9705967" y="419099"/>
                  </a:lnTo>
                  <a:lnTo>
                    <a:pt x="9705967" y="0"/>
                  </a:lnTo>
                  <a:lnTo>
                    <a:pt x="10125068" y="0"/>
                  </a:lnTo>
                  <a:lnTo>
                    <a:pt x="10125068" y="419099"/>
                  </a:lnTo>
                  <a:close/>
                </a:path>
                <a:path w="13820775" h="7685405">
                  <a:moveTo>
                    <a:pt x="10963268" y="419099"/>
                  </a:moveTo>
                  <a:lnTo>
                    <a:pt x="10544168" y="419099"/>
                  </a:lnTo>
                  <a:lnTo>
                    <a:pt x="10544168" y="0"/>
                  </a:lnTo>
                  <a:lnTo>
                    <a:pt x="10963268" y="0"/>
                  </a:lnTo>
                  <a:lnTo>
                    <a:pt x="10963268" y="419099"/>
                  </a:lnTo>
                  <a:close/>
                </a:path>
                <a:path w="13820775" h="7685405">
                  <a:moveTo>
                    <a:pt x="11801468" y="419099"/>
                  </a:moveTo>
                  <a:lnTo>
                    <a:pt x="11382368" y="419099"/>
                  </a:lnTo>
                  <a:lnTo>
                    <a:pt x="11382368" y="0"/>
                  </a:lnTo>
                  <a:lnTo>
                    <a:pt x="11801468" y="0"/>
                  </a:lnTo>
                  <a:lnTo>
                    <a:pt x="11801468" y="419099"/>
                  </a:lnTo>
                  <a:close/>
                </a:path>
                <a:path w="13820775" h="7685405">
                  <a:moveTo>
                    <a:pt x="12639668" y="419099"/>
                  </a:moveTo>
                  <a:lnTo>
                    <a:pt x="12220568" y="419099"/>
                  </a:lnTo>
                  <a:lnTo>
                    <a:pt x="12220568" y="0"/>
                  </a:lnTo>
                  <a:lnTo>
                    <a:pt x="12639668" y="0"/>
                  </a:lnTo>
                  <a:lnTo>
                    <a:pt x="12639668" y="419099"/>
                  </a:lnTo>
                  <a:close/>
                </a:path>
                <a:path w="13820775" h="7685405">
                  <a:moveTo>
                    <a:pt x="13354141" y="421979"/>
                  </a:moveTo>
                  <a:lnTo>
                    <a:pt x="13347829" y="420059"/>
                  </a:lnTo>
                  <a:lnTo>
                    <a:pt x="13341368" y="419099"/>
                  </a:lnTo>
                  <a:lnTo>
                    <a:pt x="13058767" y="419099"/>
                  </a:lnTo>
                  <a:lnTo>
                    <a:pt x="13058767" y="0"/>
                  </a:lnTo>
                  <a:lnTo>
                    <a:pt x="13334758" y="0"/>
                  </a:lnTo>
                  <a:lnTo>
                    <a:pt x="13382771" y="2377"/>
                  </a:lnTo>
                  <a:lnTo>
                    <a:pt x="13429970" y="9420"/>
                  </a:lnTo>
                  <a:lnTo>
                    <a:pt x="13476078" y="21009"/>
                  </a:lnTo>
                  <a:lnTo>
                    <a:pt x="13354141" y="421979"/>
                  </a:lnTo>
                  <a:close/>
                </a:path>
                <a:path w="13820775" h="7685405">
                  <a:moveTo>
                    <a:pt x="13820527" y="705258"/>
                  </a:moveTo>
                  <a:lnTo>
                    <a:pt x="13401426" y="705258"/>
                  </a:lnTo>
                  <a:lnTo>
                    <a:pt x="13401426" y="485768"/>
                  </a:lnTo>
                  <a:lnTo>
                    <a:pt x="13401078" y="478883"/>
                  </a:lnTo>
                  <a:lnTo>
                    <a:pt x="13400034" y="472143"/>
                  </a:lnTo>
                  <a:lnTo>
                    <a:pt x="13398294" y="465547"/>
                  </a:lnTo>
                  <a:lnTo>
                    <a:pt x="13395857" y="459096"/>
                  </a:lnTo>
                  <a:lnTo>
                    <a:pt x="13779637" y="291591"/>
                  </a:lnTo>
                  <a:lnTo>
                    <a:pt x="13799530" y="344490"/>
                  </a:lnTo>
                  <a:lnTo>
                    <a:pt x="13811107" y="390557"/>
                  </a:lnTo>
                  <a:lnTo>
                    <a:pt x="13818150" y="437756"/>
                  </a:lnTo>
                  <a:lnTo>
                    <a:pt x="13820527" y="485768"/>
                  </a:lnTo>
                  <a:lnTo>
                    <a:pt x="13820527" y="705258"/>
                  </a:lnTo>
                  <a:close/>
                </a:path>
                <a:path w="13820775" h="7685405">
                  <a:moveTo>
                    <a:pt x="13820527" y="1543458"/>
                  </a:moveTo>
                  <a:lnTo>
                    <a:pt x="13401426" y="1543458"/>
                  </a:lnTo>
                  <a:lnTo>
                    <a:pt x="13401426" y="1124358"/>
                  </a:lnTo>
                  <a:lnTo>
                    <a:pt x="13820527" y="1124358"/>
                  </a:lnTo>
                  <a:lnTo>
                    <a:pt x="13820527" y="1543458"/>
                  </a:lnTo>
                  <a:close/>
                </a:path>
                <a:path w="13820775" h="7685405">
                  <a:moveTo>
                    <a:pt x="13820527" y="2381658"/>
                  </a:moveTo>
                  <a:lnTo>
                    <a:pt x="13401426" y="2381658"/>
                  </a:lnTo>
                  <a:lnTo>
                    <a:pt x="13401426" y="1962558"/>
                  </a:lnTo>
                  <a:lnTo>
                    <a:pt x="13820527" y="1962558"/>
                  </a:lnTo>
                  <a:lnTo>
                    <a:pt x="13820527" y="2381658"/>
                  </a:lnTo>
                  <a:close/>
                </a:path>
                <a:path w="13820775" h="7685405">
                  <a:moveTo>
                    <a:pt x="13820527" y="3219858"/>
                  </a:moveTo>
                  <a:lnTo>
                    <a:pt x="13401426" y="3219858"/>
                  </a:lnTo>
                  <a:lnTo>
                    <a:pt x="13401426" y="2800758"/>
                  </a:lnTo>
                  <a:lnTo>
                    <a:pt x="13820527" y="2800758"/>
                  </a:lnTo>
                  <a:lnTo>
                    <a:pt x="13820527" y="3219858"/>
                  </a:lnTo>
                  <a:close/>
                </a:path>
                <a:path w="13820775" h="7685405">
                  <a:moveTo>
                    <a:pt x="13820527" y="4058057"/>
                  </a:moveTo>
                  <a:lnTo>
                    <a:pt x="13401426" y="4058057"/>
                  </a:lnTo>
                  <a:lnTo>
                    <a:pt x="13401426" y="3638958"/>
                  </a:lnTo>
                  <a:lnTo>
                    <a:pt x="13820527" y="3638958"/>
                  </a:lnTo>
                  <a:lnTo>
                    <a:pt x="13820527" y="4058057"/>
                  </a:lnTo>
                  <a:close/>
                </a:path>
                <a:path w="13820775" h="7685405">
                  <a:moveTo>
                    <a:pt x="13820527" y="4896258"/>
                  </a:moveTo>
                  <a:lnTo>
                    <a:pt x="13401426" y="4896258"/>
                  </a:lnTo>
                  <a:lnTo>
                    <a:pt x="13401426" y="4477158"/>
                  </a:lnTo>
                  <a:lnTo>
                    <a:pt x="13820527" y="4477158"/>
                  </a:lnTo>
                  <a:lnTo>
                    <a:pt x="13820527" y="4896258"/>
                  </a:lnTo>
                  <a:close/>
                </a:path>
                <a:path w="13820775" h="7685405">
                  <a:moveTo>
                    <a:pt x="13820527" y="5734457"/>
                  </a:moveTo>
                  <a:lnTo>
                    <a:pt x="13401426" y="5734457"/>
                  </a:lnTo>
                  <a:lnTo>
                    <a:pt x="13401426" y="5315357"/>
                  </a:lnTo>
                  <a:lnTo>
                    <a:pt x="13820527" y="5315357"/>
                  </a:lnTo>
                  <a:lnTo>
                    <a:pt x="13820527" y="5734457"/>
                  </a:lnTo>
                  <a:close/>
                </a:path>
                <a:path w="13820775" h="7685405">
                  <a:moveTo>
                    <a:pt x="13820527" y="6572657"/>
                  </a:moveTo>
                  <a:lnTo>
                    <a:pt x="13401426" y="6572657"/>
                  </a:lnTo>
                  <a:lnTo>
                    <a:pt x="13401426" y="6153557"/>
                  </a:lnTo>
                  <a:lnTo>
                    <a:pt x="13820527" y="6153557"/>
                  </a:lnTo>
                  <a:lnTo>
                    <a:pt x="13820527" y="6572657"/>
                  </a:lnTo>
                  <a:close/>
                </a:path>
                <a:path w="13820775" h="7685405">
                  <a:moveTo>
                    <a:pt x="13774457" y="7404257"/>
                  </a:moveTo>
                  <a:lnTo>
                    <a:pt x="13395171" y="7227311"/>
                  </a:lnTo>
                  <a:lnTo>
                    <a:pt x="13397908" y="7220521"/>
                  </a:lnTo>
                  <a:lnTo>
                    <a:pt x="13399862" y="7213560"/>
                  </a:lnTo>
                  <a:lnTo>
                    <a:pt x="13401035" y="7206425"/>
                  </a:lnTo>
                  <a:lnTo>
                    <a:pt x="13401426" y="7199119"/>
                  </a:lnTo>
                  <a:lnTo>
                    <a:pt x="13401426" y="6991757"/>
                  </a:lnTo>
                  <a:lnTo>
                    <a:pt x="13820527" y="6991757"/>
                  </a:lnTo>
                  <a:lnTo>
                    <a:pt x="13820527" y="7199119"/>
                  </a:lnTo>
                  <a:lnTo>
                    <a:pt x="13818150" y="7247132"/>
                  </a:lnTo>
                  <a:lnTo>
                    <a:pt x="13811107" y="7294331"/>
                  </a:lnTo>
                  <a:lnTo>
                    <a:pt x="13799530" y="7340398"/>
                  </a:lnTo>
                  <a:lnTo>
                    <a:pt x="13783551" y="7385015"/>
                  </a:lnTo>
                  <a:lnTo>
                    <a:pt x="13774457" y="7404257"/>
                  </a:lnTo>
                  <a:close/>
                </a:path>
                <a:path w="13820775" h="7685405">
                  <a:moveTo>
                    <a:pt x="13334758" y="7684889"/>
                  </a:moveTo>
                  <a:lnTo>
                    <a:pt x="13046636" y="7684889"/>
                  </a:lnTo>
                  <a:lnTo>
                    <a:pt x="13046636" y="7265788"/>
                  </a:lnTo>
                  <a:lnTo>
                    <a:pt x="13340803" y="7265788"/>
                  </a:lnTo>
                  <a:lnTo>
                    <a:pt x="13346730" y="7264983"/>
                  </a:lnTo>
                  <a:lnTo>
                    <a:pt x="13352538" y="7263375"/>
                  </a:lnTo>
                  <a:lnTo>
                    <a:pt x="13464294" y="7666842"/>
                  </a:lnTo>
                  <a:lnTo>
                    <a:pt x="13429970" y="7675468"/>
                  </a:lnTo>
                  <a:lnTo>
                    <a:pt x="13382771" y="7682512"/>
                  </a:lnTo>
                  <a:lnTo>
                    <a:pt x="13334758" y="7684889"/>
                  </a:lnTo>
                  <a:close/>
                </a:path>
                <a:path w="13820775" h="7685405">
                  <a:moveTo>
                    <a:pt x="12627536" y="7684889"/>
                  </a:moveTo>
                  <a:lnTo>
                    <a:pt x="12208436" y="7684889"/>
                  </a:lnTo>
                  <a:lnTo>
                    <a:pt x="12208436" y="7265788"/>
                  </a:lnTo>
                  <a:lnTo>
                    <a:pt x="12627536" y="7265788"/>
                  </a:lnTo>
                  <a:lnTo>
                    <a:pt x="12627536" y="7684889"/>
                  </a:lnTo>
                  <a:close/>
                </a:path>
                <a:path w="13820775" h="7685405">
                  <a:moveTo>
                    <a:pt x="11789336" y="7684889"/>
                  </a:moveTo>
                  <a:lnTo>
                    <a:pt x="11370236" y="7684889"/>
                  </a:lnTo>
                  <a:lnTo>
                    <a:pt x="11370236" y="7265788"/>
                  </a:lnTo>
                  <a:lnTo>
                    <a:pt x="11789336" y="7265788"/>
                  </a:lnTo>
                  <a:lnTo>
                    <a:pt x="11789336" y="7684889"/>
                  </a:lnTo>
                  <a:close/>
                </a:path>
                <a:path w="13820775" h="7685405">
                  <a:moveTo>
                    <a:pt x="10951136" y="7684889"/>
                  </a:moveTo>
                  <a:lnTo>
                    <a:pt x="10532036" y="7684889"/>
                  </a:lnTo>
                  <a:lnTo>
                    <a:pt x="10532036" y="7265788"/>
                  </a:lnTo>
                  <a:lnTo>
                    <a:pt x="10951136" y="7265788"/>
                  </a:lnTo>
                  <a:lnTo>
                    <a:pt x="10951136" y="7684889"/>
                  </a:lnTo>
                  <a:close/>
                </a:path>
                <a:path w="13820775" h="7685405">
                  <a:moveTo>
                    <a:pt x="10112936" y="7684889"/>
                  </a:moveTo>
                  <a:lnTo>
                    <a:pt x="9693836" y="7684889"/>
                  </a:lnTo>
                  <a:lnTo>
                    <a:pt x="9693836" y="7265788"/>
                  </a:lnTo>
                  <a:lnTo>
                    <a:pt x="10112936" y="7265788"/>
                  </a:lnTo>
                  <a:lnTo>
                    <a:pt x="10112936" y="7684889"/>
                  </a:lnTo>
                  <a:close/>
                </a:path>
                <a:path w="13820775" h="7685405">
                  <a:moveTo>
                    <a:pt x="9274736" y="7684889"/>
                  </a:moveTo>
                  <a:lnTo>
                    <a:pt x="8855636" y="7684889"/>
                  </a:lnTo>
                  <a:lnTo>
                    <a:pt x="8855636" y="7265788"/>
                  </a:lnTo>
                  <a:lnTo>
                    <a:pt x="9274736" y="7265788"/>
                  </a:lnTo>
                  <a:lnTo>
                    <a:pt x="9274736" y="7684889"/>
                  </a:lnTo>
                  <a:close/>
                </a:path>
                <a:path w="13820775" h="7685405">
                  <a:moveTo>
                    <a:pt x="8436536" y="7684889"/>
                  </a:moveTo>
                  <a:lnTo>
                    <a:pt x="8017436" y="7684889"/>
                  </a:lnTo>
                  <a:lnTo>
                    <a:pt x="8017436" y="7265788"/>
                  </a:lnTo>
                  <a:lnTo>
                    <a:pt x="8436536" y="7265788"/>
                  </a:lnTo>
                  <a:lnTo>
                    <a:pt x="8436536" y="7684889"/>
                  </a:lnTo>
                  <a:close/>
                </a:path>
                <a:path w="13820775" h="7685405">
                  <a:moveTo>
                    <a:pt x="7598336" y="7684889"/>
                  </a:moveTo>
                  <a:lnTo>
                    <a:pt x="7179236" y="7684889"/>
                  </a:lnTo>
                  <a:lnTo>
                    <a:pt x="7179236" y="7265788"/>
                  </a:lnTo>
                  <a:lnTo>
                    <a:pt x="7598336" y="7265788"/>
                  </a:lnTo>
                  <a:lnTo>
                    <a:pt x="7598336" y="7684889"/>
                  </a:lnTo>
                  <a:close/>
                </a:path>
                <a:path w="13820775" h="7685405">
                  <a:moveTo>
                    <a:pt x="6760136" y="7684889"/>
                  </a:moveTo>
                  <a:lnTo>
                    <a:pt x="6341036" y="7684889"/>
                  </a:lnTo>
                  <a:lnTo>
                    <a:pt x="6341036" y="7265788"/>
                  </a:lnTo>
                  <a:lnTo>
                    <a:pt x="6760136" y="7265788"/>
                  </a:lnTo>
                  <a:lnTo>
                    <a:pt x="6760136" y="7684889"/>
                  </a:lnTo>
                  <a:close/>
                </a:path>
                <a:path w="13820775" h="7685405">
                  <a:moveTo>
                    <a:pt x="5921936" y="7684889"/>
                  </a:moveTo>
                  <a:lnTo>
                    <a:pt x="5502836" y="7684889"/>
                  </a:lnTo>
                  <a:lnTo>
                    <a:pt x="5502836" y="7265788"/>
                  </a:lnTo>
                  <a:lnTo>
                    <a:pt x="5921936" y="7265788"/>
                  </a:lnTo>
                  <a:lnTo>
                    <a:pt x="5921936" y="7684889"/>
                  </a:lnTo>
                  <a:close/>
                </a:path>
                <a:path w="13820775" h="7685405">
                  <a:moveTo>
                    <a:pt x="5083736" y="7684889"/>
                  </a:moveTo>
                  <a:lnTo>
                    <a:pt x="4664636" y="7684889"/>
                  </a:lnTo>
                  <a:lnTo>
                    <a:pt x="4664636" y="7265788"/>
                  </a:lnTo>
                  <a:lnTo>
                    <a:pt x="5083736" y="7265788"/>
                  </a:lnTo>
                  <a:lnTo>
                    <a:pt x="5083736" y="7684889"/>
                  </a:lnTo>
                  <a:close/>
                </a:path>
                <a:path w="13820775" h="7685405">
                  <a:moveTo>
                    <a:pt x="4245536" y="7684889"/>
                  </a:moveTo>
                  <a:lnTo>
                    <a:pt x="3826437" y="7684889"/>
                  </a:lnTo>
                  <a:lnTo>
                    <a:pt x="3826437" y="7265788"/>
                  </a:lnTo>
                  <a:lnTo>
                    <a:pt x="4245536" y="7265788"/>
                  </a:lnTo>
                  <a:lnTo>
                    <a:pt x="4245536" y="7684889"/>
                  </a:lnTo>
                  <a:close/>
                </a:path>
                <a:path w="13820775" h="7685405">
                  <a:moveTo>
                    <a:pt x="3407337" y="7684889"/>
                  </a:moveTo>
                  <a:lnTo>
                    <a:pt x="2988237" y="7684889"/>
                  </a:lnTo>
                  <a:lnTo>
                    <a:pt x="2988237" y="7265788"/>
                  </a:lnTo>
                  <a:lnTo>
                    <a:pt x="3407337" y="7265788"/>
                  </a:lnTo>
                  <a:lnTo>
                    <a:pt x="3407337" y="7684889"/>
                  </a:lnTo>
                  <a:close/>
                </a:path>
                <a:path w="13820775" h="7685405">
                  <a:moveTo>
                    <a:pt x="2569137" y="7684889"/>
                  </a:moveTo>
                  <a:lnTo>
                    <a:pt x="2150037" y="7684889"/>
                  </a:lnTo>
                  <a:lnTo>
                    <a:pt x="2150037" y="7265788"/>
                  </a:lnTo>
                  <a:lnTo>
                    <a:pt x="2569137" y="7265788"/>
                  </a:lnTo>
                  <a:lnTo>
                    <a:pt x="2569137" y="7684889"/>
                  </a:lnTo>
                  <a:close/>
                </a:path>
                <a:path w="13820775" h="7685405">
                  <a:moveTo>
                    <a:pt x="1730937" y="7684889"/>
                  </a:moveTo>
                  <a:lnTo>
                    <a:pt x="1311837" y="7684889"/>
                  </a:lnTo>
                  <a:lnTo>
                    <a:pt x="1311837" y="7265788"/>
                  </a:lnTo>
                  <a:lnTo>
                    <a:pt x="1730937" y="7265788"/>
                  </a:lnTo>
                  <a:lnTo>
                    <a:pt x="1730937" y="7684889"/>
                  </a:lnTo>
                  <a:close/>
                </a:path>
                <a:path w="13820775" h="7685405">
                  <a:moveTo>
                    <a:pt x="892737" y="7684889"/>
                  </a:moveTo>
                  <a:lnTo>
                    <a:pt x="485768" y="7684889"/>
                  </a:lnTo>
                  <a:lnTo>
                    <a:pt x="473544" y="7684283"/>
                  </a:lnTo>
                  <a:lnTo>
                    <a:pt x="484059" y="7265766"/>
                  </a:lnTo>
                  <a:lnTo>
                    <a:pt x="892737" y="7265766"/>
                  </a:lnTo>
                  <a:lnTo>
                    <a:pt x="892737" y="7684889"/>
                  </a:lnTo>
                  <a:close/>
                </a:path>
                <a:path w="13820775" h="7685405">
                  <a:moveTo>
                    <a:pt x="108526" y="7504976"/>
                  </a:moveTo>
                  <a:lnTo>
                    <a:pt x="81614" y="7468624"/>
                  </a:lnTo>
                  <a:lnTo>
                    <a:pt x="57226" y="7427863"/>
                  </a:lnTo>
                  <a:lnTo>
                    <a:pt x="36976" y="7385015"/>
                  </a:lnTo>
                  <a:lnTo>
                    <a:pt x="20997" y="7340398"/>
                  </a:lnTo>
                  <a:lnTo>
                    <a:pt x="9420" y="7294331"/>
                  </a:lnTo>
                  <a:lnTo>
                    <a:pt x="2377" y="7247132"/>
                  </a:lnTo>
                  <a:lnTo>
                    <a:pt x="0" y="7199119"/>
                  </a:lnTo>
                  <a:lnTo>
                    <a:pt x="0" y="7110603"/>
                  </a:lnTo>
                  <a:lnTo>
                    <a:pt x="419099" y="7110603"/>
                  </a:lnTo>
                  <a:lnTo>
                    <a:pt x="419099" y="7199119"/>
                  </a:lnTo>
                  <a:lnTo>
                    <a:pt x="420029" y="7210605"/>
                  </a:lnTo>
                  <a:lnTo>
                    <a:pt x="422818" y="7221431"/>
                  </a:lnTo>
                  <a:lnTo>
                    <a:pt x="427466" y="7231595"/>
                  </a:lnTo>
                  <a:lnTo>
                    <a:pt x="433973" y="7241097"/>
                  </a:lnTo>
                  <a:lnTo>
                    <a:pt x="108526" y="7504976"/>
                  </a:lnTo>
                  <a:close/>
                </a:path>
                <a:path w="13820775" h="7685405">
                  <a:moveTo>
                    <a:pt x="419099" y="6691503"/>
                  </a:moveTo>
                  <a:lnTo>
                    <a:pt x="0" y="6691503"/>
                  </a:lnTo>
                  <a:lnTo>
                    <a:pt x="0" y="6272403"/>
                  </a:lnTo>
                  <a:lnTo>
                    <a:pt x="419099" y="6272403"/>
                  </a:lnTo>
                  <a:lnTo>
                    <a:pt x="419099" y="6691503"/>
                  </a:lnTo>
                  <a:close/>
                </a:path>
                <a:path w="13820775" h="7685405">
                  <a:moveTo>
                    <a:pt x="419099" y="5853304"/>
                  </a:moveTo>
                  <a:lnTo>
                    <a:pt x="0" y="5853304"/>
                  </a:lnTo>
                  <a:lnTo>
                    <a:pt x="0" y="5434204"/>
                  </a:lnTo>
                  <a:lnTo>
                    <a:pt x="419099" y="5434204"/>
                  </a:lnTo>
                  <a:lnTo>
                    <a:pt x="419099" y="5853304"/>
                  </a:lnTo>
                  <a:close/>
                </a:path>
                <a:path w="13820775" h="7685405">
                  <a:moveTo>
                    <a:pt x="419099" y="5015104"/>
                  </a:moveTo>
                  <a:lnTo>
                    <a:pt x="0" y="5015104"/>
                  </a:lnTo>
                  <a:lnTo>
                    <a:pt x="0" y="4596004"/>
                  </a:lnTo>
                  <a:lnTo>
                    <a:pt x="419099" y="4596004"/>
                  </a:lnTo>
                  <a:lnTo>
                    <a:pt x="419099" y="5015104"/>
                  </a:lnTo>
                  <a:close/>
                </a:path>
                <a:path w="13820775" h="7685405">
                  <a:moveTo>
                    <a:pt x="419099" y="4176904"/>
                  </a:moveTo>
                  <a:lnTo>
                    <a:pt x="0" y="4176904"/>
                  </a:lnTo>
                  <a:lnTo>
                    <a:pt x="0" y="3757804"/>
                  </a:lnTo>
                  <a:lnTo>
                    <a:pt x="419099" y="3757804"/>
                  </a:lnTo>
                  <a:lnTo>
                    <a:pt x="419099" y="4176904"/>
                  </a:lnTo>
                  <a:close/>
                </a:path>
                <a:path w="13820775" h="7685405">
                  <a:moveTo>
                    <a:pt x="419099" y="3338704"/>
                  </a:moveTo>
                  <a:lnTo>
                    <a:pt x="0" y="3338704"/>
                  </a:lnTo>
                  <a:lnTo>
                    <a:pt x="0" y="2919605"/>
                  </a:lnTo>
                  <a:lnTo>
                    <a:pt x="419099" y="2919605"/>
                  </a:lnTo>
                  <a:lnTo>
                    <a:pt x="419099" y="3338704"/>
                  </a:lnTo>
                  <a:close/>
                </a:path>
                <a:path w="13820775" h="7685405">
                  <a:moveTo>
                    <a:pt x="419099" y="2500505"/>
                  </a:moveTo>
                  <a:lnTo>
                    <a:pt x="0" y="2500505"/>
                  </a:lnTo>
                  <a:lnTo>
                    <a:pt x="0" y="2081405"/>
                  </a:lnTo>
                  <a:lnTo>
                    <a:pt x="419099" y="2081405"/>
                  </a:lnTo>
                  <a:lnTo>
                    <a:pt x="419099" y="2500505"/>
                  </a:lnTo>
                  <a:close/>
                </a:path>
                <a:path w="13820775" h="7685405">
                  <a:moveTo>
                    <a:pt x="419099" y="1662305"/>
                  </a:moveTo>
                  <a:lnTo>
                    <a:pt x="0" y="1662305"/>
                  </a:lnTo>
                  <a:lnTo>
                    <a:pt x="0" y="1243205"/>
                  </a:lnTo>
                  <a:lnTo>
                    <a:pt x="419099" y="1243205"/>
                  </a:lnTo>
                  <a:lnTo>
                    <a:pt x="419099" y="1662305"/>
                  </a:lnTo>
                  <a:close/>
                </a:path>
                <a:path w="13820775" h="7685405">
                  <a:moveTo>
                    <a:pt x="451478" y="428592"/>
                  </a:moveTo>
                  <a:lnTo>
                    <a:pt x="236295" y="69629"/>
                  </a:lnTo>
                  <a:lnTo>
                    <a:pt x="257024" y="57226"/>
                  </a:lnTo>
                  <a:lnTo>
                    <a:pt x="299873" y="36976"/>
                  </a:lnTo>
                  <a:lnTo>
                    <a:pt x="344490" y="20997"/>
                  </a:lnTo>
                  <a:lnTo>
                    <a:pt x="390557" y="9420"/>
                  </a:lnTo>
                  <a:lnTo>
                    <a:pt x="437756" y="2377"/>
                  </a:lnTo>
                  <a:lnTo>
                    <a:pt x="485768" y="0"/>
                  </a:lnTo>
                  <a:lnTo>
                    <a:pt x="904868" y="0"/>
                  </a:lnTo>
                  <a:lnTo>
                    <a:pt x="904868" y="419099"/>
                  </a:lnTo>
                  <a:lnTo>
                    <a:pt x="485768" y="419099"/>
                  </a:lnTo>
                  <a:lnTo>
                    <a:pt x="476704" y="419693"/>
                  </a:lnTo>
                  <a:lnTo>
                    <a:pt x="467968" y="421473"/>
                  </a:lnTo>
                  <a:lnTo>
                    <a:pt x="459559" y="424439"/>
                  </a:lnTo>
                  <a:lnTo>
                    <a:pt x="451478" y="428592"/>
                  </a:lnTo>
                  <a:close/>
                </a:path>
                <a:path w="13820775" h="7685405">
                  <a:moveTo>
                    <a:pt x="419099" y="824105"/>
                  </a:moveTo>
                  <a:lnTo>
                    <a:pt x="0" y="824105"/>
                  </a:lnTo>
                  <a:lnTo>
                    <a:pt x="0" y="485768"/>
                  </a:lnTo>
                  <a:lnTo>
                    <a:pt x="2377" y="437756"/>
                  </a:lnTo>
                  <a:lnTo>
                    <a:pt x="7227" y="405250"/>
                  </a:lnTo>
                  <a:lnTo>
                    <a:pt x="420022" y="474706"/>
                  </a:lnTo>
                  <a:lnTo>
                    <a:pt x="419407" y="478359"/>
                  </a:lnTo>
                  <a:lnTo>
                    <a:pt x="419099" y="482047"/>
                  </a:lnTo>
                  <a:lnTo>
                    <a:pt x="419099" y="824105"/>
                  </a:lnTo>
                  <a:close/>
                </a:path>
              </a:pathLst>
            </a:custGeom>
            <a:solidFill>
              <a:srgbClr val="E8BA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867860" y="1948449"/>
              <a:ext cx="12552680" cy="6390640"/>
            </a:xfrm>
            <a:custGeom>
              <a:avLst/>
              <a:gdLst/>
              <a:ahLst/>
              <a:cxnLst/>
              <a:rect l="l" t="t" r="r" b="b"/>
              <a:pathLst>
                <a:path w="12552680" h="6390640">
                  <a:moveTo>
                    <a:pt x="12066505" y="6390101"/>
                  </a:moveTo>
                  <a:lnTo>
                    <a:pt x="485774" y="6390101"/>
                  </a:lnTo>
                  <a:lnTo>
                    <a:pt x="437762" y="6387724"/>
                  </a:lnTo>
                  <a:lnTo>
                    <a:pt x="390562" y="6380681"/>
                  </a:lnTo>
                  <a:lnTo>
                    <a:pt x="344494" y="6369104"/>
                  </a:lnTo>
                  <a:lnTo>
                    <a:pt x="299876" y="6353124"/>
                  </a:lnTo>
                  <a:lnTo>
                    <a:pt x="257028" y="6332874"/>
                  </a:lnTo>
                  <a:lnTo>
                    <a:pt x="216266" y="6308485"/>
                  </a:lnTo>
                  <a:lnTo>
                    <a:pt x="177911" y="6280090"/>
                  </a:lnTo>
                  <a:lnTo>
                    <a:pt x="142280" y="6247821"/>
                  </a:lnTo>
                  <a:lnTo>
                    <a:pt x="110010" y="6212190"/>
                  </a:lnTo>
                  <a:lnTo>
                    <a:pt x="81615" y="6173834"/>
                  </a:lnTo>
                  <a:lnTo>
                    <a:pt x="57227" y="6133073"/>
                  </a:lnTo>
                  <a:lnTo>
                    <a:pt x="36977" y="6090224"/>
                  </a:lnTo>
                  <a:lnTo>
                    <a:pt x="20997" y="6045607"/>
                  </a:lnTo>
                  <a:lnTo>
                    <a:pt x="9420" y="5999539"/>
                  </a:lnTo>
                  <a:lnTo>
                    <a:pt x="2377" y="5952339"/>
                  </a:lnTo>
                  <a:lnTo>
                    <a:pt x="0" y="5904326"/>
                  </a:lnTo>
                  <a:lnTo>
                    <a:pt x="0" y="485775"/>
                  </a:lnTo>
                  <a:lnTo>
                    <a:pt x="2377" y="437762"/>
                  </a:lnTo>
                  <a:lnTo>
                    <a:pt x="9420" y="390562"/>
                  </a:lnTo>
                  <a:lnTo>
                    <a:pt x="20997" y="344494"/>
                  </a:lnTo>
                  <a:lnTo>
                    <a:pt x="36977" y="299877"/>
                  </a:lnTo>
                  <a:lnTo>
                    <a:pt x="57227" y="257028"/>
                  </a:lnTo>
                  <a:lnTo>
                    <a:pt x="81615" y="216266"/>
                  </a:lnTo>
                  <a:lnTo>
                    <a:pt x="110010" y="177911"/>
                  </a:lnTo>
                  <a:lnTo>
                    <a:pt x="142280" y="142280"/>
                  </a:lnTo>
                  <a:lnTo>
                    <a:pt x="177911" y="110010"/>
                  </a:lnTo>
                  <a:lnTo>
                    <a:pt x="216266" y="81615"/>
                  </a:lnTo>
                  <a:lnTo>
                    <a:pt x="257028" y="57227"/>
                  </a:lnTo>
                  <a:lnTo>
                    <a:pt x="299876" y="36977"/>
                  </a:lnTo>
                  <a:lnTo>
                    <a:pt x="344494" y="20997"/>
                  </a:lnTo>
                  <a:lnTo>
                    <a:pt x="390562" y="9420"/>
                  </a:lnTo>
                  <a:lnTo>
                    <a:pt x="437762" y="2377"/>
                  </a:lnTo>
                  <a:lnTo>
                    <a:pt x="485774" y="0"/>
                  </a:lnTo>
                  <a:lnTo>
                    <a:pt x="12066505" y="0"/>
                  </a:lnTo>
                  <a:lnTo>
                    <a:pt x="12114518" y="2377"/>
                  </a:lnTo>
                  <a:lnTo>
                    <a:pt x="12161718" y="9420"/>
                  </a:lnTo>
                  <a:lnTo>
                    <a:pt x="12207786" y="20997"/>
                  </a:lnTo>
                  <a:lnTo>
                    <a:pt x="12252403" y="36977"/>
                  </a:lnTo>
                  <a:lnTo>
                    <a:pt x="12295252" y="57227"/>
                  </a:lnTo>
                  <a:lnTo>
                    <a:pt x="12336014" y="81615"/>
                  </a:lnTo>
                  <a:lnTo>
                    <a:pt x="12374369" y="110010"/>
                  </a:lnTo>
                  <a:lnTo>
                    <a:pt x="12410000" y="142280"/>
                  </a:lnTo>
                  <a:lnTo>
                    <a:pt x="12442270" y="177911"/>
                  </a:lnTo>
                  <a:lnTo>
                    <a:pt x="12470665" y="216266"/>
                  </a:lnTo>
                  <a:lnTo>
                    <a:pt x="12495053" y="257028"/>
                  </a:lnTo>
                  <a:lnTo>
                    <a:pt x="12515303" y="299877"/>
                  </a:lnTo>
                  <a:lnTo>
                    <a:pt x="12531282" y="344494"/>
                  </a:lnTo>
                  <a:lnTo>
                    <a:pt x="12542860" y="390562"/>
                  </a:lnTo>
                  <a:lnTo>
                    <a:pt x="12549903" y="437762"/>
                  </a:lnTo>
                  <a:lnTo>
                    <a:pt x="12552280" y="485775"/>
                  </a:lnTo>
                  <a:lnTo>
                    <a:pt x="12552280" y="5904326"/>
                  </a:lnTo>
                  <a:lnTo>
                    <a:pt x="12549903" y="5952339"/>
                  </a:lnTo>
                  <a:lnTo>
                    <a:pt x="12542860" y="5999539"/>
                  </a:lnTo>
                  <a:lnTo>
                    <a:pt x="12531282" y="6045607"/>
                  </a:lnTo>
                  <a:lnTo>
                    <a:pt x="12515303" y="6090224"/>
                  </a:lnTo>
                  <a:lnTo>
                    <a:pt x="12495053" y="6133073"/>
                  </a:lnTo>
                  <a:lnTo>
                    <a:pt x="12470665" y="6173834"/>
                  </a:lnTo>
                  <a:lnTo>
                    <a:pt x="12442270" y="6212190"/>
                  </a:lnTo>
                  <a:lnTo>
                    <a:pt x="12410000" y="6247821"/>
                  </a:lnTo>
                  <a:lnTo>
                    <a:pt x="12374369" y="6280090"/>
                  </a:lnTo>
                  <a:lnTo>
                    <a:pt x="12336014" y="6308485"/>
                  </a:lnTo>
                  <a:lnTo>
                    <a:pt x="12295252" y="6332874"/>
                  </a:lnTo>
                  <a:lnTo>
                    <a:pt x="12252403" y="6353124"/>
                  </a:lnTo>
                  <a:lnTo>
                    <a:pt x="12207786" y="6369104"/>
                  </a:lnTo>
                  <a:lnTo>
                    <a:pt x="12161718" y="6380681"/>
                  </a:lnTo>
                  <a:lnTo>
                    <a:pt x="12114518" y="6387724"/>
                  </a:lnTo>
                  <a:lnTo>
                    <a:pt x="12066505" y="6390101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415783" y="2327961"/>
            <a:ext cx="5456555" cy="12395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950" spc="140" dirty="0"/>
              <a:t>BUSCAR</a:t>
            </a:r>
            <a:r>
              <a:rPr sz="7950" spc="-390" dirty="0"/>
              <a:t> </a:t>
            </a:r>
            <a:r>
              <a:rPr sz="7950" spc="600" dirty="0"/>
              <a:t>A</a:t>
            </a:r>
            <a:endParaRPr sz="7950"/>
          </a:p>
        </p:txBody>
      </p:sp>
      <p:sp>
        <p:nvSpPr>
          <p:cNvPr id="7" name="object 7"/>
          <p:cNvSpPr txBox="1"/>
          <p:nvPr/>
        </p:nvSpPr>
        <p:spPr>
          <a:xfrm>
            <a:off x="6640645" y="4007032"/>
            <a:ext cx="5006975" cy="4324985"/>
          </a:xfrm>
          <a:prstGeom prst="rect">
            <a:avLst/>
          </a:prstGeom>
        </p:spPr>
        <p:txBody>
          <a:bodyPr vert="horz" wrap="square" lIns="0" tIns="125095" rIns="0" bIns="0" rtlCol="0">
            <a:spAutoFit/>
          </a:bodyPr>
          <a:lstStyle/>
          <a:p>
            <a:pPr marR="22225" algn="ctr">
              <a:lnSpc>
                <a:spcPct val="100000"/>
              </a:lnSpc>
              <a:spcBef>
                <a:spcPts val="985"/>
              </a:spcBef>
            </a:pPr>
            <a:r>
              <a:rPr sz="7700" spc="-2300" dirty="0">
                <a:solidFill>
                  <a:srgbClr val="FFF5DE"/>
                </a:solidFill>
                <a:latin typeface="Calibri"/>
                <a:cs typeface="Calibri"/>
              </a:rPr>
              <a:t>UNA</a:t>
            </a:r>
            <a:r>
              <a:rPr sz="7700" spc="-190" dirty="0">
                <a:solidFill>
                  <a:srgbClr val="FFF5DE"/>
                </a:solidFill>
                <a:latin typeface="Calibri"/>
                <a:cs typeface="Calibri"/>
              </a:rPr>
              <a:t> </a:t>
            </a:r>
            <a:r>
              <a:rPr sz="7700" spc="-1895" dirty="0">
                <a:solidFill>
                  <a:srgbClr val="FFF5DE"/>
                </a:solidFill>
                <a:latin typeface="Calibri"/>
                <a:cs typeface="Calibri"/>
              </a:rPr>
              <a:t>PERSONA</a:t>
            </a:r>
            <a:endParaRPr sz="7700">
              <a:latin typeface="Calibri"/>
              <a:cs typeface="Calibri"/>
            </a:endParaRPr>
          </a:p>
          <a:p>
            <a:pPr marL="12700" marR="5080" algn="ctr">
              <a:lnSpc>
                <a:spcPts val="10650"/>
              </a:lnSpc>
              <a:spcBef>
                <a:spcPts val="2525"/>
              </a:spcBef>
            </a:pPr>
            <a:r>
              <a:rPr sz="9950" spc="450" dirty="0">
                <a:solidFill>
                  <a:srgbClr val="F4C266"/>
                </a:solidFill>
                <a:latin typeface="Verdana"/>
                <a:cs typeface="Verdana"/>
              </a:rPr>
              <a:t>POR</a:t>
            </a:r>
            <a:r>
              <a:rPr sz="9950" spc="-500" dirty="0">
                <a:solidFill>
                  <a:srgbClr val="F4C266"/>
                </a:solidFill>
                <a:latin typeface="Verdana"/>
                <a:cs typeface="Verdana"/>
              </a:rPr>
              <a:t> </a:t>
            </a:r>
            <a:r>
              <a:rPr sz="9950" spc="-25" dirty="0">
                <a:solidFill>
                  <a:srgbClr val="F4C266"/>
                </a:solidFill>
                <a:latin typeface="Verdana"/>
                <a:cs typeface="Verdana"/>
              </a:rPr>
              <a:t>SU </a:t>
            </a:r>
            <a:r>
              <a:rPr sz="9950" spc="-459" dirty="0">
                <a:solidFill>
                  <a:srgbClr val="F4C266"/>
                </a:solidFill>
                <a:latin typeface="Verdana"/>
                <a:cs typeface="Verdana"/>
              </a:rPr>
              <a:t>ID</a:t>
            </a:r>
            <a:endParaRPr sz="9950">
              <a:latin typeface="Verdana"/>
              <a:cs typeface="Verdan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639168" y="149180"/>
            <a:ext cx="5454015" cy="5327650"/>
            <a:chOff x="639168" y="149180"/>
            <a:chExt cx="5454015" cy="5327650"/>
          </a:xfrm>
        </p:grpSpPr>
        <p:sp>
          <p:nvSpPr>
            <p:cNvPr id="9" name="object 9"/>
            <p:cNvSpPr/>
            <p:nvPr/>
          </p:nvSpPr>
          <p:spPr>
            <a:xfrm>
              <a:off x="1801685" y="149186"/>
              <a:ext cx="3105150" cy="5327650"/>
            </a:xfrm>
            <a:custGeom>
              <a:avLst/>
              <a:gdLst/>
              <a:ahLst/>
              <a:cxnLst/>
              <a:rect l="l" t="t" r="r" b="b"/>
              <a:pathLst>
                <a:path w="3105150" h="5327650">
                  <a:moveTo>
                    <a:pt x="2702877" y="3498088"/>
                  </a:moveTo>
                  <a:lnTo>
                    <a:pt x="2671419" y="3471849"/>
                  </a:lnTo>
                  <a:lnTo>
                    <a:pt x="2602738" y="3428974"/>
                  </a:lnTo>
                  <a:lnTo>
                    <a:pt x="2555430" y="3407880"/>
                  </a:lnTo>
                  <a:lnTo>
                    <a:pt x="2499982" y="3390544"/>
                  </a:lnTo>
                  <a:lnTo>
                    <a:pt x="2436812" y="3379597"/>
                  </a:lnTo>
                  <a:lnTo>
                    <a:pt x="2366289" y="3377679"/>
                  </a:lnTo>
                  <a:lnTo>
                    <a:pt x="2288819" y="3387407"/>
                  </a:lnTo>
                  <a:lnTo>
                    <a:pt x="2245601" y="3397923"/>
                  </a:lnTo>
                  <a:lnTo>
                    <a:pt x="2202624" y="3412185"/>
                  </a:lnTo>
                  <a:lnTo>
                    <a:pt x="2159914" y="3430168"/>
                  </a:lnTo>
                  <a:lnTo>
                    <a:pt x="2117509" y="3451872"/>
                  </a:lnTo>
                  <a:lnTo>
                    <a:pt x="2075421" y="3477272"/>
                  </a:lnTo>
                  <a:lnTo>
                    <a:pt x="2033689" y="3506343"/>
                  </a:lnTo>
                  <a:lnTo>
                    <a:pt x="1992337" y="3539096"/>
                  </a:lnTo>
                  <a:lnTo>
                    <a:pt x="1951405" y="3575481"/>
                  </a:lnTo>
                  <a:lnTo>
                    <a:pt x="1910918" y="3615512"/>
                  </a:lnTo>
                  <a:lnTo>
                    <a:pt x="1870887" y="3659162"/>
                  </a:lnTo>
                  <a:lnTo>
                    <a:pt x="1844573" y="3690137"/>
                  </a:lnTo>
                  <a:lnTo>
                    <a:pt x="1818335" y="3722827"/>
                  </a:lnTo>
                  <a:lnTo>
                    <a:pt x="1792173" y="3757218"/>
                  </a:lnTo>
                  <a:lnTo>
                    <a:pt x="1766112" y="3793286"/>
                  </a:lnTo>
                  <a:lnTo>
                    <a:pt x="1740141" y="3831044"/>
                  </a:lnTo>
                  <a:lnTo>
                    <a:pt x="1714284" y="3870477"/>
                  </a:lnTo>
                  <a:lnTo>
                    <a:pt x="1688541" y="3911574"/>
                  </a:lnTo>
                  <a:lnTo>
                    <a:pt x="1662925" y="3954322"/>
                  </a:lnTo>
                  <a:lnTo>
                    <a:pt x="1637423" y="3998709"/>
                  </a:lnTo>
                  <a:lnTo>
                    <a:pt x="1612074" y="4044746"/>
                  </a:lnTo>
                  <a:lnTo>
                    <a:pt x="1586865" y="4092410"/>
                  </a:lnTo>
                  <a:lnTo>
                    <a:pt x="1561795" y="4141698"/>
                  </a:lnTo>
                  <a:lnTo>
                    <a:pt x="1536890" y="4192587"/>
                  </a:lnTo>
                  <a:lnTo>
                    <a:pt x="1512163" y="4245089"/>
                  </a:lnTo>
                  <a:lnTo>
                    <a:pt x="1487589" y="4299191"/>
                  </a:lnTo>
                  <a:lnTo>
                    <a:pt x="1463217" y="4354868"/>
                  </a:lnTo>
                  <a:lnTo>
                    <a:pt x="1439011" y="4412132"/>
                  </a:lnTo>
                  <a:lnTo>
                    <a:pt x="1416050" y="4464532"/>
                  </a:lnTo>
                  <a:lnTo>
                    <a:pt x="1391704" y="4514697"/>
                  </a:lnTo>
                  <a:lnTo>
                    <a:pt x="1366012" y="4562614"/>
                  </a:lnTo>
                  <a:lnTo>
                    <a:pt x="1339024" y="4608220"/>
                  </a:lnTo>
                  <a:lnTo>
                    <a:pt x="1310767" y="4651502"/>
                  </a:lnTo>
                  <a:lnTo>
                    <a:pt x="1281290" y="4692408"/>
                  </a:lnTo>
                  <a:lnTo>
                    <a:pt x="1250619" y="4730928"/>
                  </a:lnTo>
                  <a:lnTo>
                    <a:pt x="1218806" y="4766996"/>
                  </a:lnTo>
                  <a:lnTo>
                    <a:pt x="1185875" y="4800587"/>
                  </a:lnTo>
                  <a:lnTo>
                    <a:pt x="1151877" y="4831677"/>
                  </a:lnTo>
                  <a:lnTo>
                    <a:pt x="1116838" y="4860214"/>
                  </a:lnTo>
                  <a:lnTo>
                    <a:pt x="1080795" y="4886172"/>
                  </a:lnTo>
                  <a:lnTo>
                    <a:pt x="1043813" y="4909528"/>
                  </a:lnTo>
                  <a:lnTo>
                    <a:pt x="1005890" y="4930216"/>
                  </a:lnTo>
                  <a:lnTo>
                    <a:pt x="967092" y="4948237"/>
                  </a:lnTo>
                  <a:lnTo>
                    <a:pt x="927455" y="4963528"/>
                  </a:lnTo>
                  <a:lnTo>
                    <a:pt x="887006" y="4976063"/>
                  </a:lnTo>
                  <a:lnTo>
                    <a:pt x="845794" y="4985804"/>
                  </a:lnTo>
                  <a:lnTo>
                    <a:pt x="803859" y="4992725"/>
                  </a:lnTo>
                  <a:lnTo>
                    <a:pt x="751751" y="4997081"/>
                  </a:lnTo>
                  <a:lnTo>
                    <a:pt x="699630" y="4996993"/>
                  </a:lnTo>
                  <a:lnTo>
                    <a:pt x="647877" y="4992611"/>
                  </a:lnTo>
                  <a:lnTo>
                    <a:pt x="596861" y="4984064"/>
                  </a:lnTo>
                  <a:lnTo>
                    <a:pt x="546989" y="4971516"/>
                  </a:lnTo>
                  <a:lnTo>
                    <a:pt x="498627" y="4955095"/>
                  </a:lnTo>
                  <a:lnTo>
                    <a:pt x="452183" y="4934953"/>
                  </a:lnTo>
                  <a:lnTo>
                    <a:pt x="408025" y="4911242"/>
                  </a:lnTo>
                  <a:lnTo>
                    <a:pt x="366547" y="4884102"/>
                  </a:lnTo>
                  <a:lnTo>
                    <a:pt x="328142" y="4853673"/>
                  </a:lnTo>
                  <a:lnTo>
                    <a:pt x="293192" y="4820107"/>
                  </a:lnTo>
                  <a:lnTo>
                    <a:pt x="262077" y="4783544"/>
                  </a:lnTo>
                  <a:lnTo>
                    <a:pt x="267830" y="5007800"/>
                  </a:lnTo>
                  <a:lnTo>
                    <a:pt x="0" y="4984166"/>
                  </a:lnTo>
                  <a:lnTo>
                    <a:pt x="29298" y="5020259"/>
                  </a:lnTo>
                  <a:lnTo>
                    <a:pt x="60655" y="5054587"/>
                  </a:lnTo>
                  <a:lnTo>
                    <a:pt x="93941" y="5087099"/>
                  </a:lnTo>
                  <a:lnTo>
                    <a:pt x="129032" y="5117757"/>
                  </a:lnTo>
                  <a:lnTo>
                    <a:pt x="165849" y="5146497"/>
                  </a:lnTo>
                  <a:lnTo>
                    <a:pt x="204254" y="5173294"/>
                  </a:lnTo>
                  <a:lnTo>
                    <a:pt x="244132" y="5198097"/>
                  </a:lnTo>
                  <a:lnTo>
                    <a:pt x="285394" y="5220868"/>
                  </a:lnTo>
                  <a:lnTo>
                    <a:pt x="327914" y="5241556"/>
                  </a:lnTo>
                  <a:lnTo>
                    <a:pt x="371563" y="5260137"/>
                  </a:lnTo>
                  <a:lnTo>
                    <a:pt x="416255" y="5276545"/>
                  </a:lnTo>
                  <a:lnTo>
                    <a:pt x="461873" y="5290744"/>
                  </a:lnTo>
                  <a:lnTo>
                    <a:pt x="508292" y="5302694"/>
                  </a:lnTo>
                  <a:lnTo>
                    <a:pt x="555409" y="5312346"/>
                  </a:lnTo>
                  <a:lnTo>
                    <a:pt x="603110" y="5319674"/>
                  </a:lnTo>
                  <a:lnTo>
                    <a:pt x="651281" y="5324602"/>
                  </a:lnTo>
                  <a:lnTo>
                    <a:pt x="699808" y="5327129"/>
                  </a:lnTo>
                  <a:lnTo>
                    <a:pt x="748588" y="5327167"/>
                  </a:lnTo>
                  <a:lnTo>
                    <a:pt x="797496" y="5324703"/>
                  </a:lnTo>
                  <a:lnTo>
                    <a:pt x="846429" y="5319700"/>
                  </a:lnTo>
                  <a:lnTo>
                    <a:pt x="887488" y="5313350"/>
                  </a:lnTo>
                  <a:lnTo>
                    <a:pt x="931926" y="5304358"/>
                  </a:lnTo>
                  <a:lnTo>
                    <a:pt x="979360" y="5292318"/>
                  </a:lnTo>
                  <a:lnTo>
                    <a:pt x="1029373" y="5276786"/>
                  </a:lnTo>
                  <a:lnTo>
                    <a:pt x="1081570" y="5257393"/>
                  </a:lnTo>
                  <a:lnTo>
                    <a:pt x="1135545" y="5233695"/>
                  </a:lnTo>
                  <a:lnTo>
                    <a:pt x="1190917" y="5205311"/>
                  </a:lnTo>
                  <a:lnTo>
                    <a:pt x="1255560" y="5166423"/>
                  </a:lnTo>
                  <a:lnTo>
                    <a:pt x="1288161" y="5144249"/>
                  </a:lnTo>
                  <a:lnTo>
                    <a:pt x="1320838" y="5120157"/>
                  </a:lnTo>
                  <a:lnTo>
                    <a:pt x="1353515" y="5094071"/>
                  </a:lnTo>
                  <a:lnTo>
                    <a:pt x="1386128" y="5065915"/>
                  </a:lnTo>
                  <a:lnTo>
                    <a:pt x="1418577" y="5035601"/>
                  </a:lnTo>
                  <a:lnTo>
                    <a:pt x="1450809" y="5003063"/>
                  </a:lnTo>
                  <a:lnTo>
                    <a:pt x="1482725" y="4968227"/>
                  </a:lnTo>
                  <a:lnTo>
                    <a:pt x="1514271" y="4931016"/>
                  </a:lnTo>
                  <a:lnTo>
                    <a:pt x="1545348" y="4891341"/>
                  </a:lnTo>
                  <a:lnTo>
                    <a:pt x="1575904" y="4849139"/>
                  </a:lnTo>
                  <a:lnTo>
                    <a:pt x="1605838" y="4804334"/>
                  </a:lnTo>
                  <a:lnTo>
                    <a:pt x="1635086" y="4756836"/>
                  </a:lnTo>
                  <a:lnTo>
                    <a:pt x="1663573" y="4706582"/>
                  </a:lnTo>
                  <a:lnTo>
                    <a:pt x="1691208" y="4653483"/>
                  </a:lnTo>
                  <a:lnTo>
                    <a:pt x="1717941" y="4597476"/>
                  </a:lnTo>
                  <a:lnTo>
                    <a:pt x="1743659" y="4538472"/>
                  </a:lnTo>
                  <a:lnTo>
                    <a:pt x="1757616" y="4505553"/>
                  </a:lnTo>
                  <a:lnTo>
                    <a:pt x="1773377" y="4469231"/>
                  </a:lnTo>
                  <a:lnTo>
                    <a:pt x="1790890" y="4429963"/>
                  </a:lnTo>
                  <a:lnTo>
                    <a:pt x="1810054" y="4388180"/>
                  </a:lnTo>
                  <a:lnTo>
                    <a:pt x="1830806" y="4344327"/>
                  </a:lnTo>
                  <a:lnTo>
                    <a:pt x="1853044" y="4298861"/>
                  </a:lnTo>
                  <a:lnTo>
                    <a:pt x="1876717" y="4252201"/>
                  </a:lnTo>
                  <a:lnTo>
                    <a:pt x="1901723" y="4204805"/>
                  </a:lnTo>
                  <a:lnTo>
                    <a:pt x="1927987" y="4157116"/>
                  </a:lnTo>
                  <a:lnTo>
                    <a:pt x="1955431" y="4109580"/>
                  </a:lnTo>
                  <a:lnTo>
                    <a:pt x="1983968" y="4062628"/>
                  </a:lnTo>
                  <a:lnTo>
                    <a:pt x="2013534" y="4016705"/>
                  </a:lnTo>
                  <a:lnTo>
                    <a:pt x="2044026" y="3972268"/>
                  </a:lnTo>
                  <a:lnTo>
                    <a:pt x="2075370" y="3929748"/>
                  </a:lnTo>
                  <a:lnTo>
                    <a:pt x="2107501" y="3889578"/>
                  </a:lnTo>
                  <a:lnTo>
                    <a:pt x="2140318" y="3852227"/>
                  </a:lnTo>
                  <a:lnTo>
                    <a:pt x="2173757" y="3818115"/>
                  </a:lnTo>
                  <a:lnTo>
                    <a:pt x="2207730" y="3787698"/>
                  </a:lnTo>
                  <a:lnTo>
                    <a:pt x="2242159" y="3761409"/>
                  </a:lnTo>
                  <a:lnTo>
                    <a:pt x="2276957" y="3739705"/>
                  </a:lnTo>
                  <a:lnTo>
                    <a:pt x="2312047" y="3723005"/>
                  </a:lnTo>
                  <a:lnTo>
                    <a:pt x="2398191" y="3707904"/>
                  </a:lnTo>
                  <a:lnTo>
                    <a:pt x="2437003" y="3716032"/>
                  </a:lnTo>
                  <a:lnTo>
                    <a:pt x="2462657" y="3728161"/>
                  </a:lnTo>
                  <a:lnTo>
                    <a:pt x="2473998" y="3736314"/>
                  </a:lnTo>
                  <a:lnTo>
                    <a:pt x="2471458" y="3733977"/>
                  </a:lnTo>
                  <a:lnTo>
                    <a:pt x="2470937" y="3733025"/>
                  </a:lnTo>
                  <a:lnTo>
                    <a:pt x="2702877" y="3498088"/>
                  </a:lnTo>
                  <a:close/>
                </a:path>
                <a:path w="3105150" h="5327650">
                  <a:moveTo>
                    <a:pt x="3105061" y="115150"/>
                  </a:moveTo>
                  <a:lnTo>
                    <a:pt x="3103778" y="58343"/>
                  </a:lnTo>
                  <a:lnTo>
                    <a:pt x="3100578" y="0"/>
                  </a:lnTo>
                  <a:lnTo>
                    <a:pt x="2957817" y="236651"/>
                  </a:lnTo>
                  <a:lnTo>
                    <a:pt x="2771864" y="23647"/>
                  </a:lnTo>
                  <a:lnTo>
                    <a:pt x="2775115" y="88722"/>
                  </a:lnTo>
                  <a:lnTo>
                    <a:pt x="2775318" y="150660"/>
                  </a:lnTo>
                  <a:lnTo>
                    <a:pt x="2772473" y="209448"/>
                  </a:lnTo>
                  <a:lnTo>
                    <a:pt x="2766580" y="265036"/>
                  </a:lnTo>
                  <a:lnTo>
                    <a:pt x="2757678" y="317449"/>
                  </a:lnTo>
                  <a:lnTo>
                    <a:pt x="2745752" y="366636"/>
                  </a:lnTo>
                  <a:lnTo>
                    <a:pt x="2730817" y="412584"/>
                  </a:lnTo>
                  <a:lnTo>
                    <a:pt x="2712897" y="455282"/>
                  </a:lnTo>
                  <a:lnTo>
                    <a:pt x="2692006" y="494703"/>
                  </a:lnTo>
                  <a:lnTo>
                    <a:pt x="2668130" y="530834"/>
                  </a:lnTo>
                  <a:lnTo>
                    <a:pt x="2641308" y="563651"/>
                  </a:lnTo>
                  <a:lnTo>
                    <a:pt x="2611526" y="593140"/>
                  </a:lnTo>
                  <a:lnTo>
                    <a:pt x="2558161" y="633641"/>
                  </a:lnTo>
                  <a:lnTo>
                    <a:pt x="2496235" y="667727"/>
                  </a:lnTo>
                  <a:lnTo>
                    <a:pt x="2425827" y="695388"/>
                  </a:lnTo>
                  <a:lnTo>
                    <a:pt x="2387447" y="706818"/>
                  </a:lnTo>
                  <a:lnTo>
                    <a:pt x="2346972" y="716635"/>
                  </a:lnTo>
                  <a:lnTo>
                    <a:pt x="2304389" y="724852"/>
                  </a:lnTo>
                  <a:lnTo>
                    <a:pt x="2259711" y="731456"/>
                  </a:lnTo>
                  <a:lnTo>
                    <a:pt x="2212949" y="736447"/>
                  </a:lnTo>
                  <a:lnTo>
                    <a:pt x="2164105" y="739838"/>
                  </a:lnTo>
                  <a:lnTo>
                    <a:pt x="2113178" y="741616"/>
                  </a:lnTo>
                  <a:lnTo>
                    <a:pt x="2060181" y="741794"/>
                  </a:lnTo>
                  <a:lnTo>
                    <a:pt x="2005126" y="740359"/>
                  </a:lnTo>
                  <a:lnTo>
                    <a:pt x="1948014" y="737298"/>
                  </a:lnTo>
                  <a:lnTo>
                    <a:pt x="1888845" y="732637"/>
                  </a:lnTo>
                  <a:lnTo>
                    <a:pt x="1827631" y="726376"/>
                  </a:lnTo>
                  <a:lnTo>
                    <a:pt x="1764385" y="718489"/>
                  </a:lnTo>
                  <a:lnTo>
                    <a:pt x="1699094" y="708990"/>
                  </a:lnTo>
                  <a:lnTo>
                    <a:pt x="1631784" y="697877"/>
                  </a:lnTo>
                  <a:lnTo>
                    <a:pt x="1562455" y="685165"/>
                  </a:lnTo>
                  <a:lnTo>
                    <a:pt x="1508760" y="676148"/>
                  </a:lnTo>
                  <a:lnTo>
                    <a:pt x="1456055" y="669810"/>
                  </a:lnTo>
                  <a:lnTo>
                    <a:pt x="1404366" y="666127"/>
                  </a:lnTo>
                  <a:lnTo>
                    <a:pt x="1353705" y="665137"/>
                  </a:lnTo>
                  <a:lnTo>
                    <a:pt x="1304074" y="666800"/>
                  </a:lnTo>
                  <a:lnTo>
                    <a:pt x="1255496" y="671131"/>
                  </a:lnTo>
                  <a:lnTo>
                    <a:pt x="1207985" y="678129"/>
                  </a:lnTo>
                  <a:lnTo>
                    <a:pt x="1161567" y="687793"/>
                  </a:lnTo>
                  <a:lnTo>
                    <a:pt x="1116228" y="700125"/>
                  </a:lnTo>
                  <a:lnTo>
                    <a:pt x="1072007" y="715111"/>
                  </a:lnTo>
                  <a:lnTo>
                    <a:pt x="1028915" y="732751"/>
                  </a:lnTo>
                  <a:lnTo>
                    <a:pt x="986967" y="753059"/>
                  </a:lnTo>
                  <a:lnTo>
                    <a:pt x="946162" y="776020"/>
                  </a:lnTo>
                  <a:lnTo>
                    <a:pt x="906538" y="801636"/>
                  </a:lnTo>
                  <a:lnTo>
                    <a:pt x="868095" y="829906"/>
                  </a:lnTo>
                  <a:lnTo>
                    <a:pt x="817270" y="873023"/>
                  </a:lnTo>
                  <a:lnTo>
                    <a:pt x="770597" y="919505"/>
                  </a:lnTo>
                  <a:lnTo>
                    <a:pt x="727913" y="968819"/>
                  </a:lnTo>
                  <a:lnTo>
                    <a:pt x="689025" y="1020483"/>
                  </a:lnTo>
                  <a:lnTo>
                    <a:pt x="653783" y="1073988"/>
                  </a:lnTo>
                  <a:lnTo>
                    <a:pt x="621982" y="1128814"/>
                  </a:lnTo>
                  <a:lnTo>
                    <a:pt x="593471" y="1184452"/>
                  </a:lnTo>
                  <a:lnTo>
                    <a:pt x="568045" y="1240409"/>
                  </a:lnTo>
                  <a:lnTo>
                    <a:pt x="545553" y="1296174"/>
                  </a:lnTo>
                  <a:lnTo>
                    <a:pt x="525818" y="1351229"/>
                  </a:lnTo>
                  <a:lnTo>
                    <a:pt x="508635" y="1405089"/>
                  </a:lnTo>
                  <a:lnTo>
                    <a:pt x="493864" y="1457223"/>
                  </a:lnTo>
                  <a:lnTo>
                    <a:pt x="481304" y="1507134"/>
                  </a:lnTo>
                  <a:lnTo>
                    <a:pt x="470789" y="1554314"/>
                  </a:lnTo>
                  <a:lnTo>
                    <a:pt x="462153" y="1598269"/>
                  </a:lnTo>
                  <a:lnTo>
                    <a:pt x="455193" y="1638465"/>
                  </a:lnTo>
                  <a:lnTo>
                    <a:pt x="445655" y="1705610"/>
                  </a:lnTo>
                  <a:lnTo>
                    <a:pt x="440753" y="1751698"/>
                  </a:lnTo>
                  <a:lnTo>
                    <a:pt x="439102" y="1772666"/>
                  </a:lnTo>
                  <a:lnTo>
                    <a:pt x="768553" y="1790865"/>
                  </a:lnTo>
                  <a:lnTo>
                    <a:pt x="770864" y="1768055"/>
                  </a:lnTo>
                  <a:lnTo>
                    <a:pt x="773849" y="1742452"/>
                  </a:lnTo>
                  <a:lnTo>
                    <a:pt x="785025" y="1668437"/>
                  </a:lnTo>
                  <a:lnTo>
                    <a:pt x="793813" y="1622247"/>
                  </a:lnTo>
                  <a:lnTo>
                    <a:pt x="805154" y="1571421"/>
                  </a:lnTo>
                  <a:lnTo>
                    <a:pt x="819340" y="1517065"/>
                  </a:lnTo>
                  <a:lnTo>
                    <a:pt x="836676" y="1460296"/>
                  </a:lnTo>
                  <a:lnTo>
                    <a:pt x="857478" y="1402232"/>
                  </a:lnTo>
                  <a:lnTo>
                    <a:pt x="882040" y="1343977"/>
                  </a:lnTo>
                  <a:lnTo>
                    <a:pt x="910666" y="1286662"/>
                  </a:lnTo>
                  <a:lnTo>
                    <a:pt x="943673" y="1231379"/>
                  </a:lnTo>
                  <a:lnTo>
                    <a:pt x="981367" y="1179258"/>
                  </a:lnTo>
                  <a:lnTo>
                    <a:pt x="1024039" y="1131404"/>
                  </a:lnTo>
                  <a:lnTo>
                    <a:pt x="1071994" y="1088923"/>
                  </a:lnTo>
                  <a:lnTo>
                    <a:pt x="1110615" y="1061796"/>
                  </a:lnTo>
                  <a:lnTo>
                    <a:pt x="1151343" y="1039317"/>
                  </a:lnTo>
                  <a:lnTo>
                    <a:pt x="1194231" y="1021435"/>
                  </a:lnTo>
                  <a:lnTo>
                    <a:pt x="1239367" y="1008113"/>
                  </a:lnTo>
                  <a:lnTo>
                    <a:pt x="1286814" y="999324"/>
                  </a:lnTo>
                  <a:lnTo>
                    <a:pt x="1336649" y="995006"/>
                  </a:lnTo>
                  <a:lnTo>
                    <a:pt x="1388935" y="995133"/>
                  </a:lnTo>
                  <a:lnTo>
                    <a:pt x="1443748" y="999680"/>
                  </a:lnTo>
                  <a:lnTo>
                    <a:pt x="1501152" y="1008583"/>
                  </a:lnTo>
                  <a:lnTo>
                    <a:pt x="1566151" y="1020597"/>
                  </a:lnTo>
                  <a:lnTo>
                    <a:pt x="1629740" y="1031316"/>
                  </a:lnTo>
                  <a:lnTo>
                    <a:pt x="1691906" y="1040765"/>
                  </a:lnTo>
                  <a:lnTo>
                    <a:pt x="1752688" y="1048918"/>
                  </a:lnTo>
                  <a:lnTo>
                    <a:pt x="1812074" y="1055776"/>
                  </a:lnTo>
                  <a:lnTo>
                    <a:pt x="1870062" y="1061364"/>
                  </a:lnTo>
                  <a:lnTo>
                    <a:pt x="1926678" y="1065657"/>
                  </a:lnTo>
                  <a:lnTo>
                    <a:pt x="1981923" y="1068666"/>
                  </a:lnTo>
                  <a:lnTo>
                    <a:pt x="2035797" y="1070381"/>
                  </a:lnTo>
                  <a:lnTo>
                    <a:pt x="2088311" y="1070825"/>
                  </a:lnTo>
                  <a:lnTo>
                    <a:pt x="2139467" y="1069962"/>
                  </a:lnTo>
                  <a:lnTo>
                    <a:pt x="2189289" y="1067828"/>
                  </a:lnTo>
                  <a:lnTo>
                    <a:pt x="2237765" y="1064399"/>
                  </a:lnTo>
                  <a:lnTo>
                    <a:pt x="2284907" y="1059688"/>
                  </a:lnTo>
                  <a:lnTo>
                    <a:pt x="2330729" y="1053680"/>
                  </a:lnTo>
                  <a:lnTo>
                    <a:pt x="2375243" y="1046403"/>
                  </a:lnTo>
                  <a:lnTo>
                    <a:pt x="2418435" y="1037818"/>
                  </a:lnTo>
                  <a:lnTo>
                    <a:pt x="2460320" y="1027963"/>
                  </a:lnTo>
                  <a:lnTo>
                    <a:pt x="2500922" y="1016812"/>
                  </a:lnTo>
                  <a:lnTo>
                    <a:pt x="2540228" y="1004366"/>
                  </a:lnTo>
                  <a:lnTo>
                    <a:pt x="2578239" y="990650"/>
                  </a:lnTo>
                  <a:lnTo>
                    <a:pt x="2614993" y="975626"/>
                  </a:lnTo>
                  <a:lnTo>
                    <a:pt x="2650464" y="959332"/>
                  </a:lnTo>
                  <a:lnTo>
                    <a:pt x="2684678" y="941743"/>
                  </a:lnTo>
                  <a:lnTo>
                    <a:pt x="2723756" y="918794"/>
                  </a:lnTo>
                  <a:lnTo>
                    <a:pt x="2761081" y="894130"/>
                  </a:lnTo>
                  <a:lnTo>
                    <a:pt x="2796781" y="867791"/>
                  </a:lnTo>
                  <a:lnTo>
                    <a:pt x="2830995" y="839838"/>
                  </a:lnTo>
                  <a:lnTo>
                    <a:pt x="2862529" y="810082"/>
                  </a:lnTo>
                  <a:lnTo>
                    <a:pt x="2892145" y="778687"/>
                  </a:lnTo>
                  <a:lnTo>
                    <a:pt x="2919844" y="745667"/>
                  </a:lnTo>
                  <a:lnTo>
                    <a:pt x="2945612" y="711009"/>
                  </a:lnTo>
                  <a:lnTo>
                    <a:pt x="2969450" y="674738"/>
                  </a:lnTo>
                  <a:lnTo>
                    <a:pt x="2991370" y="636841"/>
                  </a:lnTo>
                  <a:lnTo>
                    <a:pt x="3011360" y="597344"/>
                  </a:lnTo>
                  <a:lnTo>
                    <a:pt x="3029420" y="556247"/>
                  </a:lnTo>
                  <a:lnTo>
                    <a:pt x="3045549" y="513549"/>
                  </a:lnTo>
                  <a:lnTo>
                    <a:pt x="3059760" y="469252"/>
                  </a:lnTo>
                  <a:lnTo>
                    <a:pt x="3072028" y="423379"/>
                  </a:lnTo>
                  <a:lnTo>
                    <a:pt x="3082366" y="375920"/>
                  </a:lnTo>
                  <a:lnTo>
                    <a:pt x="3090773" y="326885"/>
                  </a:lnTo>
                  <a:lnTo>
                    <a:pt x="3097250" y="276288"/>
                  </a:lnTo>
                  <a:lnTo>
                    <a:pt x="3101784" y="224129"/>
                  </a:lnTo>
                  <a:lnTo>
                    <a:pt x="3104388" y="170421"/>
                  </a:lnTo>
                  <a:lnTo>
                    <a:pt x="3105061" y="115150"/>
                  </a:lnTo>
                  <a:close/>
                </a:path>
              </a:pathLst>
            </a:custGeom>
            <a:solidFill>
              <a:srgbClr val="723A3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316570" y="288771"/>
              <a:ext cx="4777105" cy="4688205"/>
            </a:xfrm>
            <a:custGeom>
              <a:avLst/>
              <a:gdLst/>
              <a:ahLst/>
              <a:cxnLst/>
              <a:rect l="l" t="t" r="r" b="b"/>
              <a:pathLst>
                <a:path w="4777105" h="4688205">
                  <a:moveTo>
                    <a:pt x="750836" y="4065282"/>
                  </a:moveTo>
                  <a:lnTo>
                    <a:pt x="461568" y="4196397"/>
                  </a:lnTo>
                  <a:lnTo>
                    <a:pt x="415188" y="4202417"/>
                  </a:lnTo>
                  <a:lnTo>
                    <a:pt x="369760" y="4194733"/>
                  </a:lnTo>
                  <a:lnTo>
                    <a:pt x="328295" y="4174388"/>
                  </a:lnTo>
                  <a:lnTo>
                    <a:pt x="293789" y="4142384"/>
                  </a:lnTo>
                  <a:lnTo>
                    <a:pt x="102679" y="3802977"/>
                  </a:lnTo>
                  <a:lnTo>
                    <a:pt x="249326" y="4174388"/>
                  </a:lnTo>
                  <a:lnTo>
                    <a:pt x="253974" y="4215384"/>
                  </a:lnTo>
                  <a:lnTo>
                    <a:pt x="249440" y="4256202"/>
                  </a:lnTo>
                  <a:lnTo>
                    <a:pt x="235966" y="4295191"/>
                  </a:lnTo>
                  <a:lnTo>
                    <a:pt x="213829" y="4330700"/>
                  </a:lnTo>
                  <a:lnTo>
                    <a:pt x="0" y="4508411"/>
                  </a:lnTo>
                  <a:lnTo>
                    <a:pt x="219100" y="4412297"/>
                  </a:lnTo>
                  <a:lnTo>
                    <a:pt x="271589" y="4398213"/>
                  </a:lnTo>
                  <a:lnTo>
                    <a:pt x="324599" y="4400499"/>
                  </a:lnTo>
                  <a:lnTo>
                    <a:pt x="374319" y="4418342"/>
                  </a:lnTo>
                  <a:lnTo>
                    <a:pt x="416941" y="4450969"/>
                  </a:lnTo>
                  <a:lnTo>
                    <a:pt x="602411" y="4687849"/>
                  </a:lnTo>
                  <a:lnTo>
                    <a:pt x="455879" y="4390936"/>
                  </a:lnTo>
                  <a:lnTo>
                    <a:pt x="449757" y="4349686"/>
                  </a:lnTo>
                  <a:lnTo>
                    <a:pt x="455460" y="4309135"/>
                  </a:lnTo>
                  <a:lnTo>
                    <a:pt x="472236" y="4271797"/>
                  </a:lnTo>
                  <a:lnTo>
                    <a:pt x="499389" y="4240149"/>
                  </a:lnTo>
                  <a:lnTo>
                    <a:pt x="750836" y="4065282"/>
                  </a:lnTo>
                  <a:close/>
                </a:path>
                <a:path w="4777105" h="4688205">
                  <a:moveTo>
                    <a:pt x="2668219" y="337134"/>
                  </a:moveTo>
                  <a:lnTo>
                    <a:pt x="2599398" y="225983"/>
                  </a:lnTo>
                  <a:lnTo>
                    <a:pt x="2585555" y="193687"/>
                  </a:lnTo>
                  <a:lnTo>
                    <a:pt x="2581529" y="159575"/>
                  </a:lnTo>
                  <a:lnTo>
                    <a:pt x="2587294" y="125882"/>
                  </a:lnTo>
                  <a:lnTo>
                    <a:pt x="2602814" y="94856"/>
                  </a:lnTo>
                  <a:lnTo>
                    <a:pt x="2663063" y="8140"/>
                  </a:lnTo>
                  <a:lnTo>
                    <a:pt x="2562733" y="67271"/>
                  </a:lnTo>
                  <a:lnTo>
                    <a:pt x="2526373" y="81749"/>
                  </a:lnTo>
                  <a:lnTo>
                    <a:pt x="2488095" y="85166"/>
                  </a:lnTo>
                  <a:lnTo>
                    <a:pt x="2450300" y="77609"/>
                  </a:lnTo>
                  <a:lnTo>
                    <a:pt x="2415336" y="59169"/>
                  </a:lnTo>
                  <a:lnTo>
                    <a:pt x="2337917" y="0"/>
                  </a:lnTo>
                  <a:lnTo>
                    <a:pt x="2387028" y="93433"/>
                  </a:lnTo>
                  <a:lnTo>
                    <a:pt x="2399423" y="125780"/>
                  </a:lnTo>
                  <a:lnTo>
                    <a:pt x="2404224" y="159753"/>
                  </a:lnTo>
                  <a:lnTo>
                    <a:pt x="2401544" y="194132"/>
                  </a:lnTo>
                  <a:lnTo>
                    <a:pt x="2391537" y="227660"/>
                  </a:lnTo>
                  <a:lnTo>
                    <a:pt x="2336355" y="355066"/>
                  </a:lnTo>
                  <a:lnTo>
                    <a:pt x="2412708" y="293027"/>
                  </a:lnTo>
                  <a:lnTo>
                    <a:pt x="2451874" y="270408"/>
                  </a:lnTo>
                  <a:lnTo>
                    <a:pt x="2495092" y="261048"/>
                  </a:lnTo>
                  <a:lnTo>
                    <a:pt x="2539136" y="264985"/>
                  </a:lnTo>
                  <a:lnTo>
                    <a:pt x="2580754" y="282257"/>
                  </a:lnTo>
                  <a:lnTo>
                    <a:pt x="2668219" y="337134"/>
                  </a:lnTo>
                  <a:close/>
                </a:path>
                <a:path w="4777105" h="4688205">
                  <a:moveTo>
                    <a:pt x="4776508" y="2679077"/>
                  </a:moveTo>
                  <a:lnTo>
                    <a:pt x="4668901" y="2571953"/>
                  </a:lnTo>
                  <a:lnTo>
                    <a:pt x="4644707" y="2539365"/>
                  </a:lnTo>
                  <a:lnTo>
                    <a:pt x="4631106" y="2502090"/>
                  </a:lnTo>
                  <a:lnTo>
                    <a:pt x="4628540" y="2462453"/>
                  </a:lnTo>
                  <a:lnTo>
                    <a:pt x="4637481" y="2422766"/>
                  </a:lnTo>
                  <a:lnTo>
                    <a:pt x="4681537" y="2308961"/>
                  </a:lnTo>
                  <a:lnTo>
                    <a:pt x="4584065" y="2402548"/>
                  </a:lnTo>
                  <a:lnTo>
                    <a:pt x="4547019" y="2429014"/>
                  </a:lnTo>
                  <a:lnTo>
                    <a:pt x="4504652" y="2443289"/>
                  </a:lnTo>
                  <a:lnTo>
                    <a:pt x="4459922" y="2444864"/>
                  </a:lnTo>
                  <a:lnTo>
                    <a:pt x="4415853" y="2433269"/>
                  </a:lnTo>
                  <a:lnTo>
                    <a:pt x="4311777" y="2388832"/>
                  </a:lnTo>
                  <a:lnTo>
                    <a:pt x="4391520" y="2481503"/>
                  </a:lnTo>
                  <a:lnTo>
                    <a:pt x="4414190" y="2514854"/>
                  </a:lnTo>
                  <a:lnTo>
                    <a:pt x="4428972" y="2551861"/>
                  </a:lnTo>
                  <a:lnTo>
                    <a:pt x="4435449" y="2591130"/>
                  </a:lnTo>
                  <a:lnTo>
                    <a:pt x="4433189" y="2631249"/>
                  </a:lnTo>
                  <a:lnTo>
                    <a:pt x="4405084" y="2789694"/>
                  </a:lnTo>
                  <a:lnTo>
                    <a:pt x="4475391" y="2698673"/>
                  </a:lnTo>
                  <a:lnTo>
                    <a:pt x="4513783" y="2662644"/>
                  </a:lnTo>
                  <a:lnTo>
                    <a:pt x="4560062" y="2640431"/>
                  </a:lnTo>
                  <a:lnTo>
                    <a:pt x="4610760" y="2633027"/>
                  </a:lnTo>
                  <a:lnTo>
                    <a:pt x="4662475" y="2641371"/>
                  </a:lnTo>
                  <a:lnTo>
                    <a:pt x="4776508" y="2679077"/>
                  </a:lnTo>
                  <a:close/>
                </a:path>
              </a:pathLst>
            </a:custGeom>
            <a:solidFill>
              <a:srgbClr val="FAF5E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573947" y="3302103"/>
              <a:ext cx="234210" cy="249391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2741838" y="1121270"/>
              <a:ext cx="2541905" cy="2955925"/>
            </a:xfrm>
            <a:custGeom>
              <a:avLst/>
              <a:gdLst/>
              <a:ahLst/>
              <a:cxnLst/>
              <a:rect l="l" t="t" r="r" b="b"/>
              <a:pathLst>
                <a:path w="2541904" h="2955925">
                  <a:moveTo>
                    <a:pt x="2048447" y="2939944"/>
                  </a:moveTo>
                  <a:lnTo>
                    <a:pt x="1729158" y="2955905"/>
                  </a:lnTo>
                  <a:lnTo>
                    <a:pt x="1416779" y="2845944"/>
                  </a:lnTo>
                  <a:lnTo>
                    <a:pt x="1179412" y="2708085"/>
                  </a:lnTo>
                  <a:lnTo>
                    <a:pt x="1085156" y="2640349"/>
                  </a:lnTo>
                  <a:lnTo>
                    <a:pt x="981882" y="2548717"/>
                  </a:lnTo>
                  <a:lnTo>
                    <a:pt x="719328" y="2251527"/>
                  </a:lnTo>
                  <a:lnTo>
                    <a:pt x="368399" y="1715344"/>
                  </a:lnTo>
                  <a:lnTo>
                    <a:pt x="0" y="906728"/>
                  </a:lnTo>
                  <a:lnTo>
                    <a:pt x="21216" y="779355"/>
                  </a:lnTo>
                  <a:lnTo>
                    <a:pt x="92294" y="701353"/>
                  </a:lnTo>
                  <a:lnTo>
                    <a:pt x="168065" y="662238"/>
                  </a:lnTo>
                  <a:lnTo>
                    <a:pt x="203359" y="651529"/>
                  </a:lnTo>
                  <a:lnTo>
                    <a:pt x="293969" y="629795"/>
                  </a:lnTo>
                  <a:lnTo>
                    <a:pt x="516561" y="574458"/>
                  </a:lnTo>
                  <a:lnTo>
                    <a:pt x="797278" y="500313"/>
                  </a:lnTo>
                  <a:lnTo>
                    <a:pt x="1062263" y="422153"/>
                  </a:lnTo>
                  <a:lnTo>
                    <a:pt x="1284598" y="331810"/>
                  </a:lnTo>
                  <a:lnTo>
                    <a:pt x="1471482" y="230862"/>
                  </a:lnTo>
                  <a:lnTo>
                    <a:pt x="1600242" y="148724"/>
                  </a:lnTo>
                  <a:lnTo>
                    <a:pt x="1648201" y="114808"/>
                  </a:lnTo>
                  <a:lnTo>
                    <a:pt x="1702899" y="81948"/>
                  </a:lnTo>
                  <a:lnTo>
                    <a:pt x="1835673" y="23576"/>
                  </a:lnTo>
                  <a:lnTo>
                    <a:pt x="1999543" y="0"/>
                  </a:lnTo>
                  <a:lnTo>
                    <a:pt x="2147528" y="71529"/>
                  </a:lnTo>
                  <a:lnTo>
                    <a:pt x="2437509" y="842678"/>
                  </a:lnTo>
                  <a:lnTo>
                    <a:pt x="2540806" y="1491793"/>
                  </a:lnTo>
                  <a:lnTo>
                    <a:pt x="2541283" y="1939484"/>
                  </a:lnTo>
                  <a:lnTo>
                    <a:pt x="2522805" y="2106356"/>
                  </a:lnTo>
                  <a:lnTo>
                    <a:pt x="2498534" y="2217997"/>
                  </a:lnTo>
                  <a:lnTo>
                    <a:pt x="2418552" y="2473530"/>
                  </a:lnTo>
                  <a:lnTo>
                    <a:pt x="2272107" y="2753873"/>
                  </a:lnTo>
                  <a:lnTo>
                    <a:pt x="2048447" y="2939944"/>
                  </a:lnTo>
                  <a:close/>
                </a:path>
              </a:pathLst>
            </a:custGeom>
            <a:solidFill>
              <a:srgbClr val="FAF5E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39168" y="1602940"/>
              <a:ext cx="2792095" cy="2906395"/>
            </a:xfrm>
            <a:custGeom>
              <a:avLst/>
              <a:gdLst/>
              <a:ahLst/>
              <a:cxnLst/>
              <a:rect l="l" t="t" r="r" b="b"/>
              <a:pathLst>
                <a:path w="2792095" h="2906395">
                  <a:moveTo>
                    <a:pt x="2572060" y="2796923"/>
                  </a:moveTo>
                  <a:lnTo>
                    <a:pt x="2270932" y="2905815"/>
                  </a:lnTo>
                  <a:lnTo>
                    <a:pt x="1939960" y="2892068"/>
                  </a:lnTo>
                  <a:lnTo>
                    <a:pt x="1672740" y="2829607"/>
                  </a:lnTo>
                  <a:lnTo>
                    <a:pt x="1562868" y="2792358"/>
                  </a:lnTo>
                  <a:lnTo>
                    <a:pt x="1437171" y="2735030"/>
                  </a:lnTo>
                  <a:lnTo>
                    <a:pt x="1098816" y="2527830"/>
                  </a:lnTo>
                  <a:lnTo>
                    <a:pt x="605911" y="2117939"/>
                  </a:lnTo>
                  <a:lnTo>
                    <a:pt x="16560" y="1452537"/>
                  </a:lnTo>
                  <a:lnTo>
                    <a:pt x="0" y="1324448"/>
                  </a:lnTo>
                  <a:lnTo>
                    <a:pt x="45709" y="1228740"/>
                  </a:lnTo>
                  <a:lnTo>
                    <a:pt x="107215" y="1168819"/>
                  </a:lnTo>
                  <a:lnTo>
                    <a:pt x="138045" y="1148089"/>
                  </a:lnTo>
                  <a:lnTo>
                    <a:pt x="218172" y="1100898"/>
                  </a:lnTo>
                  <a:lnTo>
                    <a:pt x="414479" y="983039"/>
                  </a:lnTo>
                  <a:lnTo>
                    <a:pt x="660849" y="830082"/>
                  </a:lnTo>
                  <a:lnTo>
                    <a:pt x="891169" y="677599"/>
                  </a:lnTo>
                  <a:lnTo>
                    <a:pt x="1077235" y="525857"/>
                  </a:lnTo>
                  <a:lnTo>
                    <a:pt x="1226248" y="374532"/>
                  </a:lnTo>
                  <a:lnTo>
                    <a:pt x="1325196" y="258305"/>
                  </a:lnTo>
                  <a:lnTo>
                    <a:pt x="1361070" y="211856"/>
                  </a:lnTo>
                  <a:lnTo>
                    <a:pt x="1403795" y="164557"/>
                  </a:lnTo>
                  <a:lnTo>
                    <a:pt x="1513855" y="70178"/>
                  </a:lnTo>
                  <a:lnTo>
                    <a:pt x="1664073" y="0"/>
                  </a:lnTo>
                  <a:lnTo>
                    <a:pt x="1827275" y="25300"/>
                  </a:lnTo>
                  <a:lnTo>
                    <a:pt x="2330568" y="677066"/>
                  </a:lnTo>
                  <a:lnTo>
                    <a:pt x="2619474" y="1267416"/>
                  </a:lnTo>
                  <a:lnTo>
                    <a:pt x="2751008" y="1695549"/>
                  </a:lnTo>
                  <a:lnTo>
                    <a:pt x="2782183" y="1860660"/>
                  </a:lnTo>
                  <a:lnTo>
                    <a:pt x="2791581" y="1974548"/>
                  </a:lnTo>
                  <a:lnTo>
                    <a:pt x="2789735" y="2242382"/>
                  </a:lnTo>
                  <a:lnTo>
                    <a:pt x="2731583" y="2553420"/>
                  </a:lnTo>
                  <a:lnTo>
                    <a:pt x="2572060" y="2796923"/>
                  </a:lnTo>
                  <a:close/>
                </a:path>
              </a:pathLst>
            </a:custGeom>
            <a:solidFill>
              <a:srgbClr val="E8BA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252905" y="1807107"/>
              <a:ext cx="3851910" cy="2430780"/>
            </a:xfrm>
            <a:custGeom>
              <a:avLst/>
              <a:gdLst/>
              <a:ahLst/>
              <a:cxnLst/>
              <a:rect l="l" t="t" r="r" b="b"/>
              <a:pathLst>
                <a:path w="3851910" h="2430779">
                  <a:moveTo>
                    <a:pt x="662533" y="1186713"/>
                  </a:moveTo>
                  <a:lnTo>
                    <a:pt x="651306" y="1143038"/>
                  </a:lnTo>
                  <a:lnTo>
                    <a:pt x="622223" y="1082192"/>
                  </a:lnTo>
                  <a:lnTo>
                    <a:pt x="584708" y="1080617"/>
                  </a:lnTo>
                  <a:lnTo>
                    <a:pt x="543179" y="1082865"/>
                  </a:lnTo>
                  <a:lnTo>
                    <a:pt x="498500" y="1088847"/>
                  </a:lnTo>
                  <a:lnTo>
                    <a:pt x="451548" y="1098486"/>
                  </a:lnTo>
                  <a:lnTo>
                    <a:pt x="403225" y="1111694"/>
                  </a:lnTo>
                  <a:lnTo>
                    <a:pt x="354393" y="1128382"/>
                  </a:lnTo>
                  <a:lnTo>
                    <a:pt x="305943" y="1148486"/>
                  </a:lnTo>
                  <a:lnTo>
                    <a:pt x="258762" y="1171905"/>
                  </a:lnTo>
                  <a:lnTo>
                    <a:pt x="213715" y="1198562"/>
                  </a:lnTo>
                  <a:lnTo>
                    <a:pt x="171691" y="1228382"/>
                  </a:lnTo>
                  <a:lnTo>
                    <a:pt x="133578" y="1261275"/>
                  </a:lnTo>
                  <a:lnTo>
                    <a:pt x="100241" y="1297152"/>
                  </a:lnTo>
                  <a:lnTo>
                    <a:pt x="72567" y="1335951"/>
                  </a:lnTo>
                  <a:lnTo>
                    <a:pt x="42011" y="1395793"/>
                  </a:lnTo>
                  <a:lnTo>
                    <a:pt x="21069" y="1456474"/>
                  </a:lnTo>
                  <a:lnTo>
                    <a:pt x="8153" y="1515999"/>
                  </a:lnTo>
                  <a:lnTo>
                    <a:pt x="1663" y="1572374"/>
                  </a:lnTo>
                  <a:lnTo>
                    <a:pt x="0" y="1623618"/>
                  </a:lnTo>
                  <a:lnTo>
                    <a:pt x="1562" y="1667713"/>
                  </a:lnTo>
                  <a:lnTo>
                    <a:pt x="4749" y="1702701"/>
                  </a:lnTo>
                  <a:lnTo>
                    <a:pt x="7950" y="1726577"/>
                  </a:lnTo>
                  <a:lnTo>
                    <a:pt x="9588" y="1737347"/>
                  </a:lnTo>
                  <a:lnTo>
                    <a:pt x="12395" y="1713763"/>
                  </a:lnTo>
                  <a:lnTo>
                    <a:pt x="30162" y="1646605"/>
                  </a:lnTo>
                  <a:lnTo>
                    <a:pt x="76974" y="1541284"/>
                  </a:lnTo>
                  <a:lnTo>
                    <a:pt x="166865" y="1403197"/>
                  </a:lnTo>
                  <a:lnTo>
                    <a:pt x="328447" y="1281506"/>
                  </a:lnTo>
                  <a:lnTo>
                    <a:pt x="489483" y="1216850"/>
                  </a:lnTo>
                  <a:lnTo>
                    <a:pt x="613130" y="1191247"/>
                  </a:lnTo>
                  <a:lnTo>
                    <a:pt x="662533" y="1186713"/>
                  </a:lnTo>
                  <a:close/>
                </a:path>
                <a:path w="3851910" h="2430779">
                  <a:moveTo>
                    <a:pt x="808545" y="1435138"/>
                  </a:moveTo>
                  <a:lnTo>
                    <a:pt x="771626" y="1370609"/>
                  </a:lnTo>
                  <a:lnTo>
                    <a:pt x="735723" y="1347825"/>
                  </a:lnTo>
                  <a:lnTo>
                    <a:pt x="691413" y="1333563"/>
                  </a:lnTo>
                  <a:lnTo>
                    <a:pt x="644715" y="1327848"/>
                  </a:lnTo>
                  <a:lnTo>
                    <a:pt x="596938" y="1328750"/>
                  </a:lnTo>
                  <a:lnTo>
                    <a:pt x="548551" y="1336116"/>
                  </a:lnTo>
                  <a:lnTo>
                    <a:pt x="499960" y="1349781"/>
                  </a:lnTo>
                  <a:lnTo>
                    <a:pt x="451637" y="1369606"/>
                  </a:lnTo>
                  <a:lnTo>
                    <a:pt x="403999" y="1395437"/>
                  </a:lnTo>
                  <a:lnTo>
                    <a:pt x="357479" y="1427099"/>
                  </a:lnTo>
                  <a:lnTo>
                    <a:pt x="312534" y="1464449"/>
                  </a:lnTo>
                  <a:lnTo>
                    <a:pt x="239585" y="1543138"/>
                  </a:lnTo>
                  <a:lnTo>
                    <a:pt x="193522" y="1611871"/>
                  </a:lnTo>
                  <a:lnTo>
                    <a:pt x="169481" y="1660537"/>
                  </a:lnTo>
                  <a:lnTo>
                    <a:pt x="159232" y="1727784"/>
                  </a:lnTo>
                  <a:lnTo>
                    <a:pt x="167220" y="1767662"/>
                  </a:lnTo>
                  <a:lnTo>
                    <a:pt x="184162" y="1797240"/>
                  </a:lnTo>
                  <a:lnTo>
                    <a:pt x="207708" y="1815160"/>
                  </a:lnTo>
                  <a:lnTo>
                    <a:pt x="235508" y="1820037"/>
                  </a:lnTo>
                  <a:lnTo>
                    <a:pt x="265201" y="1810486"/>
                  </a:lnTo>
                  <a:lnTo>
                    <a:pt x="294462" y="1785124"/>
                  </a:lnTo>
                  <a:lnTo>
                    <a:pt x="324256" y="1752180"/>
                  </a:lnTo>
                  <a:lnTo>
                    <a:pt x="358990" y="1722259"/>
                  </a:lnTo>
                  <a:lnTo>
                    <a:pt x="399453" y="1695323"/>
                  </a:lnTo>
                  <a:lnTo>
                    <a:pt x="446405" y="1671320"/>
                  </a:lnTo>
                  <a:lnTo>
                    <a:pt x="500621" y="1650225"/>
                  </a:lnTo>
                  <a:lnTo>
                    <a:pt x="562864" y="1631975"/>
                  </a:lnTo>
                  <a:lnTo>
                    <a:pt x="622681" y="1624025"/>
                  </a:lnTo>
                  <a:lnTo>
                    <a:pt x="661708" y="1616138"/>
                  </a:lnTo>
                  <a:lnTo>
                    <a:pt x="702589" y="1600809"/>
                  </a:lnTo>
                  <a:lnTo>
                    <a:pt x="742162" y="1574355"/>
                  </a:lnTo>
                  <a:lnTo>
                    <a:pt x="777278" y="1533156"/>
                  </a:lnTo>
                  <a:lnTo>
                    <a:pt x="804748" y="1473568"/>
                  </a:lnTo>
                  <a:lnTo>
                    <a:pt x="808545" y="1435138"/>
                  </a:lnTo>
                  <a:close/>
                </a:path>
                <a:path w="3851910" h="2430779">
                  <a:moveTo>
                    <a:pt x="1608315" y="509181"/>
                  </a:moveTo>
                  <a:lnTo>
                    <a:pt x="1543316" y="482981"/>
                  </a:lnTo>
                  <a:lnTo>
                    <a:pt x="1501140" y="470014"/>
                  </a:lnTo>
                  <a:lnTo>
                    <a:pt x="1451216" y="458343"/>
                  </a:lnTo>
                  <a:lnTo>
                    <a:pt x="1395031" y="449999"/>
                  </a:lnTo>
                  <a:lnTo>
                    <a:pt x="1334058" y="447027"/>
                  </a:lnTo>
                  <a:lnTo>
                    <a:pt x="1269822" y="451446"/>
                  </a:lnTo>
                  <a:lnTo>
                    <a:pt x="1203807" y="465315"/>
                  </a:lnTo>
                  <a:lnTo>
                    <a:pt x="1159167" y="481888"/>
                  </a:lnTo>
                  <a:lnTo>
                    <a:pt x="1115847" y="504672"/>
                  </a:lnTo>
                  <a:lnTo>
                    <a:pt x="1074153" y="532828"/>
                  </a:lnTo>
                  <a:lnTo>
                    <a:pt x="1034415" y="565556"/>
                  </a:lnTo>
                  <a:lnTo>
                    <a:pt x="996924" y="602030"/>
                  </a:lnTo>
                  <a:lnTo>
                    <a:pt x="961986" y="641413"/>
                  </a:lnTo>
                  <a:lnTo>
                    <a:pt x="929932" y="682891"/>
                  </a:lnTo>
                  <a:lnTo>
                    <a:pt x="901039" y="725639"/>
                  </a:lnTo>
                  <a:lnTo>
                    <a:pt x="875652" y="768845"/>
                  </a:lnTo>
                  <a:lnTo>
                    <a:pt x="854062" y="811669"/>
                  </a:lnTo>
                  <a:lnTo>
                    <a:pt x="836574" y="853300"/>
                  </a:lnTo>
                  <a:lnTo>
                    <a:pt x="823506" y="892911"/>
                  </a:lnTo>
                  <a:lnTo>
                    <a:pt x="815174" y="929690"/>
                  </a:lnTo>
                  <a:lnTo>
                    <a:pt x="835863" y="952042"/>
                  </a:lnTo>
                  <a:lnTo>
                    <a:pt x="866013" y="973378"/>
                  </a:lnTo>
                  <a:lnTo>
                    <a:pt x="893203" y="989368"/>
                  </a:lnTo>
                  <a:lnTo>
                    <a:pt x="905027" y="995654"/>
                  </a:lnTo>
                  <a:lnTo>
                    <a:pt x="922388" y="949185"/>
                  </a:lnTo>
                  <a:lnTo>
                    <a:pt x="979551" y="836599"/>
                  </a:lnTo>
                  <a:lnTo>
                    <a:pt x="1084148" y="698055"/>
                  </a:lnTo>
                  <a:lnTo>
                    <a:pt x="1243774" y="573735"/>
                  </a:lnTo>
                  <a:lnTo>
                    <a:pt x="1401381" y="522770"/>
                  </a:lnTo>
                  <a:lnTo>
                    <a:pt x="1515503" y="505117"/>
                  </a:lnTo>
                  <a:lnTo>
                    <a:pt x="1584909" y="505637"/>
                  </a:lnTo>
                  <a:lnTo>
                    <a:pt x="1608315" y="509181"/>
                  </a:lnTo>
                  <a:close/>
                </a:path>
                <a:path w="3851910" h="2430779">
                  <a:moveTo>
                    <a:pt x="1632077" y="720585"/>
                  </a:moveTo>
                  <a:lnTo>
                    <a:pt x="1620977" y="693293"/>
                  </a:lnTo>
                  <a:lnTo>
                    <a:pt x="1596872" y="669315"/>
                  </a:lnTo>
                  <a:lnTo>
                    <a:pt x="1560461" y="651243"/>
                  </a:lnTo>
                  <a:lnTo>
                    <a:pt x="1512443" y="641654"/>
                  </a:lnTo>
                  <a:lnTo>
                    <a:pt x="1492783" y="643547"/>
                  </a:lnTo>
                  <a:lnTo>
                    <a:pt x="1439481" y="654126"/>
                  </a:lnTo>
                  <a:lnTo>
                    <a:pt x="1360982" y="680707"/>
                  </a:lnTo>
                  <a:lnTo>
                    <a:pt x="1265770" y="730618"/>
                  </a:lnTo>
                  <a:lnTo>
                    <a:pt x="1222921" y="760374"/>
                  </a:lnTo>
                  <a:lnTo>
                    <a:pt x="1184059" y="792543"/>
                  </a:lnTo>
                  <a:lnTo>
                    <a:pt x="1149375" y="826871"/>
                  </a:lnTo>
                  <a:lnTo>
                    <a:pt x="1119085" y="863066"/>
                  </a:lnTo>
                  <a:lnTo>
                    <a:pt x="1093368" y="900874"/>
                  </a:lnTo>
                  <a:lnTo>
                    <a:pt x="1072426" y="940015"/>
                  </a:lnTo>
                  <a:lnTo>
                    <a:pt x="1056449" y="980211"/>
                  </a:lnTo>
                  <a:lnTo>
                    <a:pt x="1045654" y="1021194"/>
                  </a:lnTo>
                  <a:lnTo>
                    <a:pt x="1040218" y="1062685"/>
                  </a:lnTo>
                  <a:lnTo>
                    <a:pt x="1042441" y="1108913"/>
                  </a:lnTo>
                  <a:lnTo>
                    <a:pt x="1055039" y="1149527"/>
                  </a:lnTo>
                  <a:lnTo>
                    <a:pt x="1077061" y="1181582"/>
                  </a:lnTo>
                  <a:lnTo>
                    <a:pt x="1107541" y="1202182"/>
                  </a:lnTo>
                  <a:lnTo>
                    <a:pt x="1145514" y="1208379"/>
                  </a:lnTo>
                  <a:lnTo>
                    <a:pt x="1210437" y="1197495"/>
                  </a:lnTo>
                  <a:lnTo>
                    <a:pt x="1259522" y="1174407"/>
                  </a:lnTo>
                  <a:lnTo>
                    <a:pt x="1295488" y="1143114"/>
                  </a:lnTo>
                  <a:lnTo>
                    <a:pt x="1321079" y="1107655"/>
                  </a:lnTo>
                  <a:lnTo>
                    <a:pt x="1338986" y="1072032"/>
                  </a:lnTo>
                  <a:lnTo>
                    <a:pt x="1351940" y="1040282"/>
                  </a:lnTo>
                  <a:lnTo>
                    <a:pt x="1362659" y="1016406"/>
                  </a:lnTo>
                  <a:lnTo>
                    <a:pt x="1396339" y="960932"/>
                  </a:lnTo>
                  <a:lnTo>
                    <a:pt x="1430832" y="914044"/>
                  </a:lnTo>
                  <a:lnTo>
                    <a:pt x="1466329" y="874966"/>
                  </a:lnTo>
                  <a:lnTo>
                    <a:pt x="1502994" y="842911"/>
                  </a:lnTo>
                  <a:lnTo>
                    <a:pt x="1541030" y="817067"/>
                  </a:lnTo>
                  <a:lnTo>
                    <a:pt x="1580616" y="796645"/>
                  </a:lnTo>
                  <a:lnTo>
                    <a:pt x="1612582" y="774852"/>
                  </a:lnTo>
                  <a:lnTo>
                    <a:pt x="1629511" y="748639"/>
                  </a:lnTo>
                  <a:lnTo>
                    <a:pt x="1632077" y="720585"/>
                  </a:lnTo>
                  <a:close/>
                </a:path>
                <a:path w="3851910" h="2430779">
                  <a:moveTo>
                    <a:pt x="1925840" y="2083739"/>
                  </a:moveTo>
                  <a:lnTo>
                    <a:pt x="1911489" y="1906562"/>
                  </a:lnTo>
                  <a:lnTo>
                    <a:pt x="1864563" y="1629460"/>
                  </a:lnTo>
                  <a:lnTo>
                    <a:pt x="1814690" y="1374025"/>
                  </a:lnTo>
                  <a:lnTo>
                    <a:pt x="1791474" y="1261859"/>
                  </a:lnTo>
                  <a:lnTo>
                    <a:pt x="1775853" y="1323467"/>
                  </a:lnTo>
                  <a:lnTo>
                    <a:pt x="1718335" y="1477175"/>
                  </a:lnTo>
                  <a:lnTo>
                    <a:pt x="1602955" y="1676336"/>
                  </a:lnTo>
                  <a:lnTo>
                    <a:pt x="1413764" y="1874316"/>
                  </a:lnTo>
                  <a:lnTo>
                    <a:pt x="1240091" y="1957311"/>
                  </a:lnTo>
                  <a:lnTo>
                    <a:pt x="1009891" y="2022106"/>
                  </a:lnTo>
                  <a:lnTo>
                    <a:pt x="808888" y="2064258"/>
                  </a:lnTo>
                  <a:lnTo>
                    <a:pt x="722845" y="2079294"/>
                  </a:lnTo>
                  <a:lnTo>
                    <a:pt x="815149" y="2132533"/>
                  </a:lnTo>
                  <a:lnTo>
                    <a:pt x="1034554" y="2250529"/>
                  </a:lnTo>
                  <a:lnTo>
                    <a:pt x="1294777" y="2370683"/>
                  </a:lnTo>
                  <a:lnTo>
                    <a:pt x="1509522" y="2430424"/>
                  </a:lnTo>
                  <a:lnTo>
                    <a:pt x="1557210" y="2428773"/>
                  </a:lnTo>
                  <a:lnTo>
                    <a:pt x="1603844" y="2419616"/>
                  </a:lnTo>
                  <a:lnTo>
                    <a:pt x="1648993" y="2403856"/>
                  </a:lnTo>
                  <a:lnTo>
                    <a:pt x="1692236" y="2382405"/>
                  </a:lnTo>
                  <a:lnTo>
                    <a:pt x="1733156" y="2356167"/>
                  </a:lnTo>
                  <a:lnTo>
                    <a:pt x="1771307" y="2326068"/>
                  </a:lnTo>
                  <a:lnTo>
                    <a:pt x="1806295" y="2293023"/>
                  </a:lnTo>
                  <a:lnTo>
                    <a:pt x="1837690" y="2257920"/>
                  </a:lnTo>
                  <a:lnTo>
                    <a:pt x="1865045" y="2221700"/>
                  </a:lnTo>
                  <a:lnTo>
                    <a:pt x="1887969" y="2185251"/>
                  </a:lnTo>
                  <a:lnTo>
                    <a:pt x="1906028" y="2149500"/>
                  </a:lnTo>
                  <a:lnTo>
                    <a:pt x="1918792" y="2115362"/>
                  </a:lnTo>
                  <a:lnTo>
                    <a:pt x="1925840" y="2083739"/>
                  </a:lnTo>
                  <a:close/>
                </a:path>
                <a:path w="3851910" h="2430779">
                  <a:moveTo>
                    <a:pt x="2713571" y="484009"/>
                  </a:moveTo>
                  <a:lnTo>
                    <a:pt x="2703677" y="417703"/>
                  </a:lnTo>
                  <a:lnTo>
                    <a:pt x="2627846" y="395490"/>
                  </a:lnTo>
                  <a:lnTo>
                    <a:pt x="2583370" y="388251"/>
                  </a:lnTo>
                  <a:lnTo>
                    <a:pt x="2535694" y="383832"/>
                  </a:lnTo>
                  <a:lnTo>
                    <a:pt x="2485656" y="382397"/>
                  </a:lnTo>
                  <a:lnTo>
                    <a:pt x="2434132" y="384136"/>
                  </a:lnTo>
                  <a:lnTo>
                    <a:pt x="2381974" y="389216"/>
                  </a:lnTo>
                  <a:lnTo>
                    <a:pt x="2330056" y="397840"/>
                  </a:lnTo>
                  <a:lnTo>
                    <a:pt x="2279243" y="410171"/>
                  </a:lnTo>
                  <a:lnTo>
                    <a:pt x="2230374" y="426377"/>
                  </a:lnTo>
                  <a:lnTo>
                    <a:pt x="2184336" y="446659"/>
                  </a:lnTo>
                  <a:lnTo>
                    <a:pt x="2141982" y="471182"/>
                  </a:lnTo>
                  <a:lnTo>
                    <a:pt x="2104174" y="500126"/>
                  </a:lnTo>
                  <a:lnTo>
                    <a:pt x="2057260" y="548614"/>
                  </a:lnTo>
                  <a:lnTo>
                    <a:pt x="2019300" y="600621"/>
                  </a:lnTo>
                  <a:lnTo>
                    <a:pt x="1989340" y="653796"/>
                  </a:lnTo>
                  <a:lnTo>
                    <a:pt x="1966468" y="705789"/>
                  </a:lnTo>
                  <a:lnTo>
                    <a:pt x="1949742" y="754265"/>
                  </a:lnTo>
                  <a:lnTo>
                    <a:pt x="1938235" y="796848"/>
                  </a:lnTo>
                  <a:lnTo>
                    <a:pt x="1927186" y="854989"/>
                  </a:lnTo>
                  <a:lnTo>
                    <a:pt x="1925777" y="865822"/>
                  </a:lnTo>
                  <a:lnTo>
                    <a:pt x="1935251" y="844118"/>
                  </a:lnTo>
                  <a:lnTo>
                    <a:pt x="1971725" y="784999"/>
                  </a:lnTo>
                  <a:lnTo>
                    <a:pt x="2047303" y="697534"/>
                  </a:lnTo>
                  <a:lnTo>
                    <a:pt x="2174100" y="590778"/>
                  </a:lnTo>
                  <a:lnTo>
                    <a:pt x="2364359" y="521906"/>
                  </a:lnTo>
                  <a:lnTo>
                    <a:pt x="2537320" y="507212"/>
                  </a:lnTo>
                  <a:lnTo>
                    <a:pt x="2663063" y="518833"/>
                  </a:lnTo>
                  <a:lnTo>
                    <a:pt x="2711627" y="528891"/>
                  </a:lnTo>
                  <a:lnTo>
                    <a:pt x="2712605" y="515531"/>
                  </a:lnTo>
                  <a:lnTo>
                    <a:pt x="2713571" y="484009"/>
                  </a:lnTo>
                  <a:close/>
                </a:path>
                <a:path w="3851910" h="2430779">
                  <a:moveTo>
                    <a:pt x="2778518" y="810298"/>
                  </a:moveTo>
                  <a:lnTo>
                    <a:pt x="2761919" y="737819"/>
                  </a:lnTo>
                  <a:lnTo>
                    <a:pt x="2734272" y="705523"/>
                  </a:lnTo>
                  <a:lnTo>
                    <a:pt x="2696337" y="679018"/>
                  </a:lnTo>
                  <a:lnTo>
                    <a:pt x="2653563" y="659968"/>
                  </a:lnTo>
                  <a:lnTo>
                    <a:pt x="2607741" y="646938"/>
                  </a:lnTo>
                  <a:lnTo>
                    <a:pt x="2559342" y="639889"/>
                  </a:lnTo>
                  <a:lnTo>
                    <a:pt x="2508847" y="638822"/>
                  </a:lnTo>
                  <a:lnTo>
                    <a:pt x="2456751" y="643712"/>
                  </a:lnTo>
                  <a:lnTo>
                    <a:pt x="2403538" y="654545"/>
                  </a:lnTo>
                  <a:lnTo>
                    <a:pt x="2349677" y="671283"/>
                  </a:lnTo>
                  <a:lnTo>
                    <a:pt x="2295677" y="693915"/>
                  </a:lnTo>
                  <a:lnTo>
                    <a:pt x="2202713" y="747903"/>
                  </a:lnTo>
                  <a:lnTo>
                    <a:pt x="2138400" y="800163"/>
                  </a:lnTo>
                  <a:lnTo>
                    <a:pt x="2101049" y="839647"/>
                  </a:lnTo>
                  <a:lnTo>
                    <a:pt x="2071230" y="901230"/>
                  </a:lnTo>
                  <a:lnTo>
                    <a:pt x="2067064" y="941832"/>
                  </a:lnTo>
                  <a:lnTo>
                    <a:pt x="2074570" y="975067"/>
                  </a:lnTo>
                  <a:lnTo>
                    <a:pt x="2091855" y="998956"/>
                  </a:lnTo>
                  <a:lnTo>
                    <a:pt x="2117001" y="1011504"/>
                  </a:lnTo>
                  <a:lnTo>
                    <a:pt x="2148116" y="1010704"/>
                  </a:lnTo>
                  <a:lnTo>
                    <a:pt x="2183295" y="994587"/>
                  </a:lnTo>
                  <a:lnTo>
                    <a:pt x="2221649" y="971969"/>
                  </a:lnTo>
                  <a:lnTo>
                    <a:pt x="2263787" y="953554"/>
                  </a:lnTo>
                  <a:lnTo>
                    <a:pt x="2310460" y="939596"/>
                  </a:lnTo>
                  <a:lnTo>
                    <a:pt x="2362428" y="930389"/>
                  </a:lnTo>
                  <a:lnTo>
                    <a:pt x="2420480" y="926172"/>
                  </a:lnTo>
                  <a:lnTo>
                    <a:pt x="2485377" y="927227"/>
                  </a:lnTo>
                  <a:lnTo>
                    <a:pt x="2511298" y="930859"/>
                  </a:lnTo>
                  <a:lnTo>
                    <a:pt x="2545067" y="936815"/>
                  </a:lnTo>
                  <a:lnTo>
                    <a:pt x="2584754" y="940638"/>
                  </a:lnTo>
                  <a:lnTo>
                    <a:pt x="2628392" y="937895"/>
                  </a:lnTo>
                  <a:lnTo>
                    <a:pt x="2674035" y="924115"/>
                  </a:lnTo>
                  <a:lnTo>
                    <a:pt x="2719730" y="894880"/>
                  </a:lnTo>
                  <a:lnTo>
                    <a:pt x="2763520" y="845743"/>
                  </a:lnTo>
                  <a:lnTo>
                    <a:pt x="2778518" y="810298"/>
                  </a:lnTo>
                  <a:close/>
                </a:path>
                <a:path w="3851910" h="2430779">
                  <a:moveTo>
                    <a:pt x="3774884" y="369925"/>
                  </a:moveTo>
                  <a:lnTo>
                    <a:pt x="3756342" y="310515"/>
                  </a:lnTo>
                  <a:lnTo>
                    <a:pt x="3726865" y="282524"/>
                  </a:lnTo>
                  <a:lnTo>
                    <a:pt x="3683812" y="259334"/>
                  </a:lnTo>
                  <a:lnTo>
                    <a:pt x="3610508" y="249796"/>
                  </a:lnTo>
                  <a:lnTo>
                    <a:pt x="3527793" y="252158"/>
                  </a:lnTo>
                  <a:lnTo>
                    <a:pt x="3422345" y="271970"/>
                  </a:lnTo>
                  <a:lnTo>
                    <a:pt x="3366782" y="290093"/>
                  </a:lnTo>
                  <a:lnTo>
                    <a:pt x="3315208" y="312585"/>
                  </a:lnTo>
                  <a:lnTo>
                    <a:pt x="3267976" y="339153"/>
                  </a:lnTo>
                  <a:lnTo>
                    <a:pt x="3225444" y="369481"/>
                  </a:lnTo>
                  <a:lnTo>
                    <a:pt x="3187992" y="403313"/>
                  </a:lnTo>
                  <a:lnTo>
                    <a:pt x="3155975" y="440347"/>
                  </a:lnTo>
                  <a:lnTo>
                    <a:pt x="3129775" y="480288"/>
                  </a:lnTo>
                  <a:lnTo>
                    <a:pt x="3109722" y="522859"/>
                  </a:lnTo>
                  <a:lnTo>
                    <a:pt x="3098190" y="567956"/>
                  </a:lnTo>
                  <a:lnTo>
                    <a:pt x="3098342" y="610476"/>
                  </a:lnTo>
                  <a:lnTo>
                    <a:pt x="3110077" y="647496"/>
                  </a:lnTo>
                  <a:lnTo>
                    <a:pt x="3133280" y="676097"/>
                  </a:lnTo>
                  <a:lnTo>
                    <a:pt x="3167824" y="693369"/>
                  </a:lnTo>
                  <a:lnTo>
                    <a:pt x="3232886" y="701865"/>
                  </a:lnTo>
                  <a:lnTo>
                    <a:pt x="3286455" y="694093"/>
                  </a:lnTo>
                  <a:lnTo>
                    <a:pt x="3329927" y="674700"/>
                  </a:lnTo>
                  <a:lnTo>
                    <a:pt x="3364687" y="648271"/>
                  </a:lnTo>
                  <a:lnTo>
                    <a:pt x="3392144" y="619442"/>
                  </a:lnTo>
                  <a:lnTo>
                    <a:pt x="3413696" y="592836"/>
                  </a:lnTo>
                  <a:lnTo>
                    <a:pt x="3430740" y="573062"/>
                  </a:lnTo>
                  <a:lnTo>
                    <a:pt x="3479165" y="529767"/>
                  </a:lnTo>
                  <a:lnTo>
                    <a:pt x="3525837" y="495007"/>
                  </a:lnTo>
                  <a:lnTo>
                    <a:pt x="3571151" y="468045"/>
                  </a:lnTo>
                  <a:lnTo>
                    <a:pt x="3615486" y="448132"/>
                  </a:lnTo>
                  <a:lnTo>
                    <a:pt x="3659251" y="434555"/>
                  </a:lnTo>
                  <a:lnTo>
                    <a:pt x="3702824" y="426567"/>
                  </a:lnTo>
                  <a:lnTo>
                    <a:pt x="3740061" y="415671"/>
                  </a:lnTo>
                  <a:lnTo>
                    <a:pt x="3764102" y="395871"/>
                  </a:lnTo>
                  <a:lnTo>
                    <a:pt x="3774884" y="369925"/>
                  </a:lnTo>
                  <a:close/>
                </a:path>
                <a:path w="3851910" h="2430779">
                  <a:moveTo>
                    <a:pt x="3813213" y="160553"/>
                  </a:moveTo>
                  <a:lnTo>
                    <a:pt x="3758552" y="116674"/>
                  </a:lnTo>
                  <a:lnTo>
                    <a:pt x="3722065" y="91859"/>
                  </a:lnTo>
                  <a:lnTo>
                    <a:pt x="3677818" y="65963"/>
                  </a:lnTo>
                  <a:lnTo>
                    <a:pt x="3626650" y="41414"/>
                  </a:lnTo>
                  <a:lnTo>
                    <a:pt x="3569398" y="20637"/>
                  </a:lnTo>
                  <a:lnTo>
                    <a:pt x="3506901" y="6019"/>
                  </a:lnTo>
                  <a:lnTo>
                    <a:pt x="3439972" y="0"/>
                  </a:lnTo>
                  <a:lnTo>
                    <a:pt x="3392398" y="2743"/>
                  </a:lnTo>
                  <a:lnTo>
                    <a:pt x="3344265" y="11836"/>
                  </a:lnTo>
                  <a:lnTo>
                    <a:pt x="3296120" y="26568"/>
                  </a:lnTo>
                  <a:lnTo>
                    <a:pt x="3248507" y="46253"/>
                  </a:lnTo>
                  <a:lnTo>
                    <a:pt x="3201936" y="70167"/>
                  </a:lnTo>
                  <a:lnTo>
                    <a:pt x="3156978" y="97624"/>
                  </a:lnTo>
                  <a:lnTo>
                    <a:pt x="3114167" y="127914"/>
                  </a:lnTo>
                  <a:lnTo>
                    <a:pt x="3074022" y="160337"/>
                  </a:lnTo>
                  <a:lnTo>
                    <a:pt x="3037103" y="194208"/>
                  </a:lnTo>
                  <a:lnTo>
                    <a:pt x="3003931" y="228803"/>
                  </a:lnTo>
                  <a:lnTo>
                    <a:pt x="2975064" y="263423"/>
                  </a:lnTo>
                  <a:lnTo>
                    <a:pt x="2951035" y="297370"/>
                  </a:lnTo>
                  <a:lnTo>
                    <a:pt x="2932379" y="329958"/>
                  </a:lnTo>
                  <a:lnTo>
                    <a:pt x="2945663" y="357632"/>
                  </a:lnTo>
                  <a:lnTo>
                    <a:pt x="2968371" y="386981"/>
                  </a:lnTo>
                  <a:lnTo>
                    <a:pt x="2989834" y="410273"/>
                  </a:lnTo>
                  <a:lnTo>
                    <a:pt x="2999359" y="419747"/>
                  </a:lnTo>
                  <a:lnTo>
                    <a:pt x="3029508" y="380352"/>
                  </a:lnTo>
                  <a:lnTo>
                    <a:pt x="3117050" y="289369"/>
                  </a:lnTo>
                  <a:lnTo>
                    <a:pt x="3257562" y="187528"/>
                  </a:lnTo>
                  <a:lnTo>
                    <a:pt x="3446640" y="115633"/>
                  </a:lnTo>
                  <a:lnTo>
                    <a:pt x="3612007" y="113309"/>
                  </a:lnTo>
                  <a:lnTo>
                    <a:pt x="3726002" y="129781"/>
                  </a:lnTo>
                  <a:lnTo>
                    <a:pt x="3791966" y="150418"/>
                  </a:lnTo>
                  <a:lnTo>
                    <a:pt x="3813213" y="160553"/>
                  </a:lnTo>
                  <a:close/>
                </a:path>
                <a:path w="3851910" h="2430779">
                  <a:moveTo>
                    <a:pt x="3851846" y="1436243"/>
                  </a:moveTo>
                  <a:lnTo>
                    <a:pt x="3849319" y="1397368"/>
                  </a:lnTo>
                  <a:lnTo>
                    <a:pt x="3842321" y="1358519"/>
                  </a:lnTo>
                  <a:lnTo>
                    <a:pt x="3830726" y="1320533"/>
                  </a:lnTo>
                  <a:lnTo>
                    <a:pt x="3814381" y="1284249"/>
                  </a:lnTo>
                  <a:lnTo>
                    <a:pt x="3793147" y="1250505"/>
                  </a:lnTo>
                  <a:lnTo>
                    <a:pt x="3766883" y="1220152"/>
                  </a:lnTo>
                  <a:lnTo>
                    <a:pt x="3726726" y="1184668"/>
                  </a:lnTo>
                  <a:lnTo>
                    <a:pt x="3682796" y="1158227"/>
                  </a:lnTo>
                  <a:lnTo>
                    <a:pt x="3620986" y="1135989"/>
                  </a:lnTo>
                  <a:lnTo>
                    <a:pt x="3582276" y="1128166"/>
                  </a:lnTo>
                  <a:lnTo>
                    <a:pt x="3537762" y="1123480"/>
                  </a:lnTo>
                  <a:lnTo>
                    <a:pt x="3487013" y="1122603"/>
                  </a:lnTo>
                  <a:lnTo>
                    <a:pt x="3429597" y="1126236"/>
                  </a:lnTo>
                  <a:lnTo>
                    <a:pt x="3365042" y="1135075"/>
                  </a:lnTo>
                  <a:lnTo>
                    <a:pt x="3292919" y="1149781"/>
                  </a:lnTo>
                  <a:lnTo>
                    <a:pt x="3212795" y="1171079"/>
                  </a:lnTo>
                  <a:lnTo>
                    <a:pt x="3124212" y="1199642"/>
                  </a:lnTo>
                  <a:lnTo>
                    <a:pt x="3050349" y="1228432"/>
                  </a:lnTo>
                  <a:lnTo>
                    <a:pt x="2985325" y="1259954"/>
                  </a:lnTo>
                  <a:lnTo>
                    <a:pt x="2928518" y="1293571"/>
                  </a:lnTo>
                  <a:lnTo>
                    <a:pt x="2879280" y="1328610"/>
                  </a:lnTo>
                  <a:lnTo>
                    <a:pt x="2836976" y="1364424"/>
                  </a:lnTo>
                  <a:lnTo>
                    <a:pt x="2800959" y="1400327"/>
                  </a:lnTo>
                  <a:lnTo>
                    <a:pt x="2770594" y="1435684"/>
                  </a:lnTo>
                  <a:lnTo>
                    <a:pt x="2745232" y="1469821"/>
                  </a:lnTo>
                  <a:lnTo>
                    <a:pt x="2724239" y="1502092"/>
                  </a:lnTo>
                  <a:lnTo>
                    <a:pt x="2692793" y="1558353"/>
                  </a:lnTo>
                  <a:lnTo>
                    <a:pt x="2664244" y="1623606"/>
                  </a:lnTo>
                  <a:lnTo>
                    <a:pt x="2656573" y="1666989"/>
                  </a:lnTo>
                  <a:lnTo>
                    <a:pt x="2657284" y="1710029"/>
                  </a:lnTo>
                  <a:lnTo>
                    <a:pt x="2665577" y="1751571"/>
                  </a:lnTo>
                  <a:lnTo>
                    <a:pt x="2680639" y="1790458"/>
                  </a:lnTo>
                  <a:lnTo>
                    <a:pt x="2701696" y="1825536"/>
                  </a:lnTo>
                  <a:lnTo>
                    <a:pt x="2727960" y="1855660"/>
                  </a:lnTo>
                  <a:lnTo>
                    <a:pt x="2758605" y="1879676"/>
                  </a:lnTo>
                  <a:lnTo>
                    <a:pt x="2792869" y="1896427"/>
                  </a:lnTo>
                  <a:lnTo>
                    <a:pt x="2829953" y="1904758"/>
                  </a:lnTo>
                  <a:lnTo>
                    <a:pt x="2869057" y="1903514"/>
                  </a:lnTo>
                  <a:lnTo>
                    <a:pt x="2916656" y="1890712"/>
                  </a:lnTo>
                  <a:lnTo>
                    <a:pt x="2959646" y="1868919"/>
                  </a:lnTo>
                  <a:lnTo>
                    <a:pt x="2997822" y="1840179"/>
                  </a:lnTo>
                  <a:lnTo>
                    <a:pt x="3031020" y="1806536"/>
                  </a:lnTo>
                  <a:lnTo>
                    <a:pt x="3059049" y="1770024"/>
                  </a:lnTo>
                  <a:lnTo>
                    <a:pt x="3081705" y="1732673"/>
                  </a:lnTo>
                  <a:lnTo>
                    <a:pt x="3092412" y="1717738"/>
                  </a:lnTo>
                  <a:lnTo>
                    <a:pt x="3135515" y="1678089"/>
                  </a:lnTo>
                  <a:lnTo>
                    <a:pt x="3166681" y="1655991"/>
                  </a:lnTo>
                  <a:lnTo>
                    <a:pt x="3203460" y="1634121"/>
                  </a:lnTo>
                  <a:lnTo>
                    <a:pt x="3245231" y="1613789"/>
                  </a:lnTo>
                  <a:lnTo>
                    <a:pt x="3291370" y="1596301"/>
                  </a:lnTo>
                  <a:lnTo>
                    <a:pt x="3341293" y="1582991"/>
                  </a:lnTo>
                  <a:lnTo>
                    <a:pt x="3394379" y="1575142"/>
                  </a:lnTo>
                  <a:lnTo>
                    <a:pt x="3450005" y="1574088"/>
                  </a:lnTo>
                  <a:lnTo>
                    <a:pt x="3507575" y="1581124"/>
                  </a:lnTo>
                  <a:lnTo>
                    <a:pt x="3566490" y="1597571"/>
                  </a:lnTo>
                  <a:lnTo>
                    <a:pt x="3626104" y="1624736"/>
                  </a:lnTo>
                  <a:lnTo>
                    <a:pt x="3663226" y="1641119"/>
                  </a:lnTo>
                  <a:lnTo>
                    <a:pt x="3697440" y="1648282"/>
                  </a:lnTo>
                  <a:lnTo>
                    <a:pt x="3728631" y="1647063"/>
                  </a:lnTo>
                  <a:lnTo>
                    <a:pt x="3756647" y="1638300"/>
                  </a:lnTo>
                  <a:lnTo>
                    <a:pt x="3802583" y="1601482"/>
                  </a:lnTo>
                  <a:lnTo>
                    <a:pt x="3834104" y="1544574"/>
                  </a:lnTo>
                  <a:lnTo>
                    <a:pt x="3850055" y="1474292"/>
                  </a:lnTo>
                  <a:lnTo>
                    <a:pt x="3851846" y="1436243"/>
                  </a:lnTo>
                  <a:close/>
                </a:path>
              </a:pathLst>
            </a:custGeom>
            <a:solidFill>
              <a:srgbClr val="723A3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6" name="Imagen 15">
            <a:extLst>
              <a:ext uri="{FF2B5EF4-FFF2-40B4-BE49-F238E27FC236}">
                <a16:creationId xmlns:a16="http://schemas.microsoft.com/office/drawing/2014/main" id="{4795346E-ADF6-0509-28C2-073193409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7" y="82431"/>
            <a:ext cx="18271273" cy="1003958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9624" y="-5220"/>
            <a:ext cx="15004168" cy="594489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90500" rIns="0" bIns="0" rtlCol="0">
            <a:spAutoFit/>
          </a:bodyPr>
          <a:lstStyle/>
          <a:p>
            <a:pPr marL="3276600" marR="5080" indent="-3264535">
              <a:lnSpc>
                <a:spcPct val="87200"/>
              </a:lnSpc>
              <a:spcBef>
                <a:spcPts val="1500"/>
              </a:spcBef>
            </a:pPr>
            <a:r>
              <a:rPr sz="9050" spc="725" dirty="0">
                <a:latin typeface="Segoe UI Symbol"/>
                <a:cs typeface="Segoe UI Symbol"/>
              </a:rPr>
              <a:t>🕵</a:t>
            </a:r>
            <a:r>
              <a:rPr sz="9000" spc="725" dirty="0">
                <a:latin typeface="Lucida Console"/>
                <a:cs typeface="Lucida Console"/>
              </a:rPr>
              <a:t>♂</a:t>
            </a:r>
            <a:r>
              <a:rPr sz="9000" spc="-3025" dirty="0">
                <a:latin typeface="Lucida Console"/>
                <a:cs typeface="Lucida Console"/>
              </a:rPr>
              <a:t> </a:t>
            </a:r>
            <a:r>
              <a:rPr spc="1065" dirty="0"/>
              <a:t>¿Está</a:t>
            </a:r>
            <a:r>
              <a:rPr spc="-409" dirty="0"/>
              <a:t> </a:t>
            </a:r>
            <a:r>
              <a:rPr spc="1475" dirty="0"/>
              <a:t>el</a:t>
            </a:r>
            <a:r>
              <a:rPr spc="-409" dirty="0"/>
              <a:t> </a:t>
            </a:r>
            <a:r>
              <a:rPr spc="1255" dirty="0"/>
              <a:t>proceso </a:t>
            </a:r>
            <a:r>
              <a:rPr spc="1475" dirty="0"/>
              <a:t>con</a:t>
            </a:r>
            <a:r>
              <a:rPr spc="-415" dirty="0"/>
              <a:t> </a:t>
            </a:r>
            <a:r>
              <a:rPr spc="-350" dirty="0"/>
              <a:t>ID</a:t>
            </a:r>
            <a:r>
              <a:rPr spc="-415" dirty="0"/>
              <a:t> </a:t>
            </a:r>
            <a:r>
              <a:rPr spc="-2360" dirty="0"/>
              <a:t>=</a:t>
            </a:r>
            <a:r>
              <a:rPr spc="-409" dirty="0"/>
              <a:t> </a:t>
            </a:r>
            <a:r>
              <a:rPr spc="275" dirty="0"/>
              <a:t>2?</a:t>
            </a:r>
            <a:endParaRPr sz="9000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439983" y="3226474"/>
            <a:ext cx="12021820" cy="924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867150" algn="l"/>
                <a:tab pos="6888480" algn="l"/>
                <a:tab pos="10045065" algn="l"/>
              </a:tabLst>
            </a:pPr>
            <a:r>
              <a:rPr sz="5900" b="1" dirty="0">
                <a:solidFill>
                  <a:srgbClr val="FDF5F5"/>
                </a:solidFill>
                <a:latin typeface="Tahoma"/>
                <a:cs typeface="Tahoma"/>
              </a:rPr>
              <a:t>Cabeza</a:t>
            </a:r>
            <a:r>
              <a:rPr sz="5900" b="1" spc="-420" dirty="0">
                <a:solidFill>
                  <a:srgbClr val="FDF5F5"/>
                </a:solidFill>
                <a:latin typeface="Tahoma"/>
                <a:cs typeface="Tahoma"/>
              </a:rPr>
              <a:t> </a:t>
            </a:r>
            <a:r>
              <a:rPr sz="2800" b="1" spc="3020" dirty="0">
                <a:solidFill>
                  <a:srgbClr val="FDF5F5"/>
                </a:solidFill>
                <a:latin typeface="Arial"/>
                <a:cs typeface="Arial"/>
              </a:rPr>
              <a:t>→</a:t>
            </a:r>
            <a:r>
              <a:rPr sz="2800" b="1" dirty="0">
                <a:solidFill>
                  <a:srgbClr val="FDF5F5"/>
                </a:solidFill>
                <a:latin typeface="Arial"/>
                <a:cs typeface="Arial"/>
              </a:rPr>
              <a:t>	</a:t>
            </a:r>
            <a:r>
              <a:rPr sz="5900" b="1" spc="-610" dirty="0">
                <a:solidFill>
                  <a:srgbClr val="FDF5F5"/>
                </a:solidFill>
                <a:latin typeface="Tahoma"/>
                <a:cs typeface="Tahoma"/>
              </a:rPr>
              <a:t>[ID</a:t>
            </a:r>
            <a:r>
              <a:rPr sz="5900" b="1" spc="-80" dirty="0">
                <a:solidFill>
                  <a:srgbClr val="FDF5F5"/>
                </a:solidFill>
                <a:latin typeface="Tahoma"/>
                <a:cs typeface="Tahoma"/>
              </a:rPr>
              <a:t> </a:t>
            </a:r>
            <a:r>
              <a:rPr sz="5900" b="1" spc="-905" dirty="0">
                <a:solidFill>
                  <a:srgbClr val="FDF5F5"/>
                </a:solidFill>
                <a:latin typeface="Tahoma"/>
                <a:cs typeface="Tahoma"/>
              </a:rPr>
              <a:t>1]</a:t>
            </a:r>
            <a:r>
              <a:rPr sz="5900" b="1" spc="-75" dirty="0">
                <a:solidFill>
                  <a:srgbClr val="FDF5F5"/>
                </a:solidFill>
                <a:latin typeface="Tahoma"/>
                <a:cs typeface="Tahoma"/>
              </a:rPr>
              <a:t> </a:t>
            </a:r>
            <a:r>
              <a:rPr sz="2800" b="1" spc="3030" dirty="0">
                <a:solidFill>
                  <a:srgbClr val="FDF5F5"/>
                </a:solidFill>
                <a:latin typeface="Arial"/>
                <a:cs typeface="Arial"/>
              </a:rPr>
              <a:t>→</a:t>
            </a:r>
            <a:r>
              <a:rPr sz="2800" b="1" dirty="0">
                <a:solidFill>
                  <a:srgbClr val="FDF5F5"/>
                </a:solidFill>
                <a:latin typeface="Arial"/>
                <a:cs typeface="Arial"/>
              </a:rPr>
              <a:t>	</a:t>
            </a:r>
            <a:r>
              <a:rPr sz="5900" b="1" spc="-610" dirty="0">
                <a:solidFill>
                  <a:srgbClr val="FDF5F5"/>
                </a:solidFill>
                <a:latin typeface="Tahoma"/>
                <a:cs typeface="Tahoma"/>
              </a:rPr>
              <a:t>[ID</a:t>
            </a:r>
            <a:r>
              <a:rPr sz="5900" b="1" spc="-75" dirty="0">
                <a:solidFill>
                  <a:srgbClr val="FDF5F5"/>
                </a:solidFill>
                <a:latin typeface="Tahoma"/>
                <a:cs typeface="Tahoma"/>
              </a:rPr>
              <a:t> </a:t>
            </a:r>
            <a:r>
              <a:rPr sz="5900" b="1" spc="-360" dirty="0">
                <a:solidFill>
                  <a:srgbClr val="FDF5F5"/>
                </a:solidFill>
                <a:latin typeface="Tahoma"/>
                <a:cs typeface="Tahoma"/>
              </a:rPr>
              <a:t>2]</a:t>
            </a:r>
            <a:r>
              <a:rPr sz="5900" b="1" spc="-75" dirty="0">
                <a:solidFill>
                  <a:srgbClr val="FDF5F5"/>
                </a:solidFill>
                <a:latin typeface="Tahoma"/>
                <a:cs typeface="Tahoma"/>
              </a:rPr>
              <a:t> </a:t>
            </a:r>
            <a:r>
              <a:rPr sz="2800" b="1" spc="3030" dirty="0">
                <a:solidFill>
                  <a:srgbClr val="FDF5F5"/>
                </a:solidFill>
                <a:latin typeface="Arial"/>
                <a:cs typeface="Arial"/>
              </a:rPr>
              <a:t>→</a:t>
            </a:r>
            <a:r>
              <a:rPr sz="2800" b="1" dirty="0">
                <a:solidFill>
                  <a:srgbClr val="FDF5F5"/>
                </a:solidFill>
                <a:latin typeface="Arial"/>
                <a:cs typeface="Arial"/>
              </a:rPr>
              <a:t>	</a:t>
            </a:r>
            <a:r>
              <a:rPr sz="5900" b="1" spc="-610" dirty="0">
                <a:solidFill>
                  <a:srgbClr val="FDF5F5"/>
                </a:solidFill>
                <a:latin typeface="Tahoma"/>
                <a:cs typeface="Tahoma"/>
              </a:rPr>
              <a:t>[ID</a:t>
            </a:r>
            <a:r>
              <a:rPr sz="5900" b="1" spc="-80" dirty="0">
                <a:solidFill>
                  <a:srgbClr val="FDF5F5"/>
                </a:solidFill>
                <a:latin typeface="Tahoma"/>
                <a:cs typeface="Tahoma"/>
              </a:rPr>
              <a:t> </a:t>
            </a:r>
            <a:r>
              <a:rPr sz="5900" b="1" spc="-480" dirty="0">
                <a:solidFill>
                  <a:srgbClr val="FDF5F5"/>
                </a:solidFill>
                <a:latin typeface="Tahoma"/>
                <a:cs typeface="Tahoma"/>
              </a:rPr>
              <a:t>3]</a:t>
            </a:r>
            <a:endParaRPr sz="5900">
              <a:latin typeface="Tahoma"/>
              <a:cs typeface="Tahoma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069111" y="6028773"/>
            <a:ext cx="4218887" cy="4258225"/>
          </a:xfrm>
          <a:prstGeom prst="rect">
            <a:avLst/>
          </a:prstGeom>
        </p:spPr>
      </p:pic>
      <p:sp>
        <p:nvSpPr>
          <p:cNvPr id="6" name="object 6"/>
          <p:cNvSpPr/>
          <p:nvPr/>
        </p:nvSpPr>
        <p:spPr>
          <a:xfrm>
            <a:off x="8303225" y="6333101"/>
            <a:ext cx="5041265" cy="1525905"/>
          </a:xfrm>
          <a:custGeom>
            <a:avLst/>
            <a:gdLst/>
            <a:ahLst/>
            <a:cxnLst/>
            <a:rect l="l" t="t" r="r" b="b"/>
            <a:pathLst>
              <a:path w="5041265" h="1525904">
                <a:moveTo>
                  <a:pt x="4557893" y="1525462"/>
                </a:moveTo>
                <a:lnTo>
                  <a:pt x="485775" y="1525462"/>
                </a:lnTo>
                <a:lnTo>
                  <a:pt x="437762" y="1523085"/>
                </a:lnTo>
                <a:lnTo>
                  <a:pt x="390562" y="1516042"/>
                </a:lnTo>
                <a:lnTo>
                  <a:pt x="344494" y="1504464"/>
                </a:lnTo>
                <a:lnTo>
                  <a:pt x="299877" y="1488484"/>
                </a:lnTo>
                <a:lnTo>
                  <a:pt x="257028" y="1468234"/>
                </a:lnTo>
                <a:lnTo>
                  <a:pt x="216266" y="1443846"/>
                </a:lnTo>
                <a:lnTo>
                  <a:pt x="177911" y="1415451"/>
                </a:lnTo>
                <a:lnTo>
                  <a:pt x="142280" y="1383181"/>
                </a:lnTo>
                <a:lnTo>
                  <a:pt x="110011" y="1347551"/>
                </a:lnTo>
                <a:lnTo>
                  <a:pt x="81616" y="1309195"/>
                </a:lnTo>
                <a:lnTo>
                  <a:pt x="57227" y="1268434"/>
                </a:lnTo>
                <a:lnTo>
                  <a:pt x="36977" y="1225585"/>
                </a:lnTo>
                <a:lnTo>
                  <a:pt x="20997" y="1180967"/>
                </a:lnTo>
                <a:lnTo>
                  <a:pt x="9420" y="1134899"/>
                </a:lnTo>
                <a:lnTo>
                  <a:pt x="2377" y="1087700"/>
                </a:lnTo>
                <a:lnTo>
                  <a:pt x="0" y="1039687"/>
                </a:lnTo>
                <a:lnTo>
                  <a:pt x="0" y="485775"/>
                </a:lnTo>
                <a:lnTo>
                  <a:pt x="2377" y="437762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7"/>
                </a:lnTo>
                <a:lnTo>
                  <a:pt x="57227" y="257028"/>
                </a:lnTo>
                <a:lnTo>
                  <a:pt x="81616" y="216266"/>
                </a:lnTo>
                <a:lnTo>
                  <a:pt x="110011" y="177911"/>
                </a:lnTo>
                <a:lnTo>
                  <a:pt x="142280" y="142280"/>
                </a:lnTo>
                <a:lnTo>
                  <a:pt x="177911" y="110011"/>
                </a:lnTo>
                <a:lnTo>
                  <a:pt x="216266" y="81616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20"/>
                </a:lnTo>
                <a:lnTo>
                  <a:pt x="437762" y="2377"/>
                </a:lnTo>
                <a:lnTo>
                  <a:pt x="485775" y="0"/>
                </a:lnTo>
                <a:lnTo>
                  <a:pt x="4557893" y="0"/>
                </a:lnTo>
                <a:lnTo>
                  <a:pt x="4605906" y="2377"/>
                </a:lnTo>
                <a:lnTo>
                  <a:pt x="4653106" y="9420"/>
                </a:lnTo>
                <a:lnTo>
                  <a:pt x="4699174" y="20997"/>
                </a:lnTo>
                <a:lnTo>
                  <a:pt x="4743792" y="36977"/>
                </a:lnTo>
                <a:lnTo>
                  <a:pt x="4786641" y="57227"/>
                </a:lnTo>
                <a:lnTo>
                  <a:pt x="4827402" y="81616"/>
                </a:lnTo>
                <a:lnTo>
                  <a:pt x="4865758" y="110011"/>
                </a:lnTo>
                <a:lnTo>
                  <a:pt x="4901389" y="142280"/>
                </a:lnTo>
                <a:lnTo>
                  <a:pt x="4933658" y="177911"/>
                </a:lnTo>
                <a:lnTo>
                  <a:pt x="4962053" y="216266"/>
                </a:lnTo>
                <a:lnTo>
                  <a:pt x="4986441" y="257028"/>
                </a:lnTo>
                <a:lnTo>
                  <a:pt x="5006691" y="299877"/>
                </a:lnTo>
                <a:lnTo>
                  <a:pt x="5022671" y="344494"/>
                </a:lnTo>
                <a:lnTo>
                  <a:pt x="5034248" y="390562"/>
                </a:lnTo>
                <a:lnTo>
                  <a:pt x="5041176" y="437762"/>
                </a:lnTo>
                <a:lnTo>
                  <a:pt x="5041176" y="1087700"/>
                </a:lnTo>
                <a:lnTo>
                  <a:pt x="5034248" y="1134899"/>
                </a:lnTo>
                <a:lnTo>
                  <a:pt x="5022671" y="1180967"/>
                </a:lnTo>
                <a:lnTo>
                  <a:pt x="5006691" y="1225585"/>
                </a:lnTo>
                <a:lnTo>
                  <a:pt x="4986441" y="1268434"/>
                </a:lnTo>
                <a:lnTo>
                  <a:pt x="4962053" y="1309195"/>
                </a:lnTo>
                <a:lnTo>
                  <a:pt x="4933658" y="1347551"/>
                </a:lnTo>
                <a:lnTo>
                  <a:pt x="4901389" y="1383181"/>
                </a:lnTo>
                <a:lnTo>
                  <a:pt x="4865758" y="1415451"/>
                </a:lnTo>
                <a:lnTo>
                  <a:pt x="4827402" y="1443846"/>
                </a:lnTo>
                <a:lnTo>
                  <a:pt x="4786641" y="1468234"/>
                </a:lnTo>
                <a:lnTo>
                  <a:pt x="4743792" y="1488484"/>
                </a:lnTo>
                <a:lnTo>
                  <a:pt x="4699174" y="1504464"/>
                </a:lnTo>
                <a:lnTo>
                  <a:pt x="4653106" y="1516042"/>
                </a:lnTo>
                <a:lnTo>
                  <a:pt x="4605906" y="1523085"/>
                </a:lnTo>
                <a:lnTo>
                  <a:pt x="4557893" y="1525462"/>
                </a:lnTo>
                <a:close/>
              </a:path>
            </a:pathLst>
          </a:custGeom>
          <a:solidFill>
            <a:srgbClr val="915E6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409192" y="6515003"/>
            <a:ext cx="4740275" cy="10388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5900" b="1" spc="-310" dirty="0">
                <a:solidFill>
                  <a:srgbClr val="FDF5F5"/>
                </a:solidFill>
                <a:latin typeface="Tahoma"/>
                <a:cs typeface="Tahoma"/>
              </a:rPr>
              <a:t>¡Aquí</a:t>
            </a:r>
            <a:r>
              <a:rPr sz="5900" b="1" spc="-125" dirty="0">
                <a:solidFill>
                  <a:srgbClr val="FDF5F5"/>
                </a:solidFill>
                <a:latin typeface="Tahoma"/>
                <a:cs typeface="Tahoma"/>
              </a:rPr>
              <a:t> </a:t>
            </a:r>
            <a:r>
              <a:rPr sz="5900" b="1" spc="-75" dirty="0">
                <a:solidFill>
                  <a:srgbClr val="FDF5F5"/>
                </a:solidFill>
                <a:latin typeface="Tahoma"/>
                <a:cs typeface="Tahoma"/>
              </a:rPr>
              <a:t>está!</a:t>
            </a:r>
            <a:r>
              <a:rPr sz="5900" b="1" spc="-290" dirty="0">
                <a:solidFill>
                  <a:srgbClr val="FDF5F5"/>
                </a:solidFill>
                <a:latin typeface="Tahoma"/>
                <a:cs typeface="Tahoma"/>
              </a:rPr>
              <a:t> </a:t>
            </a:r>
            <a:r>
              <a:rPr sz="6650" spc="-850" dirty="0">
                <a:solidFill>
                  <a:srgbClr val="FDF5F5"/>
                </a:solidFill>
                <a:latin typeface="Segoe UI Symbol"/>
                <a:cs typeface="Segoe UI Symbol"/>
              </a:rPr>
              <a:t>🎯</a:t>
            </a:r>
            <a:endParaRPr sz="6650">
              <a:latin typeface="Segoe UI Symbol"/>
              <a:cs typeface="Segoe UI Symbo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9959872" y="4534201"/>
            <a:ext cx="876300" cy="1798955"/>
            <a:chOff x="9959872" y="4534201"/>
            <a:chExt cx="876300" cy="1798955"/>
          </a:xfrm>
        </p:grpSpPr>
        <p:sp>
          <p:nvSpPr>
            <p:cNvPr id="9" name="object 9"/>
            <p:cNvSpPr/>
            <p:nvPr/>
          </p:nvSpPr>
          <p:spPr>
            <a:xfrm>
              <a:off x="10288485" y="4534201"/>
              <a:ext cx="219075" cy="1196975"/>
            </a:xfrm>
            <a:custGeom>
              <a:avLst/>
              <a:gdLst/>
              <a:ahLst/>
              <a:cxnLst/>
              <a:rect l="l" t="t" r="r" b="b"/>
              <a:pathLst>
                <a:path w="219075" h="1196975">
                  <a:moveTo>
                    <a:pt x="219074" y="0"/>
                  </a:moveTo>
                  <a:lnTo>
                    <a:pt x="219074" y="1196457"/>
                  </a:lnTo>
                  <a:lnTo>
                    <a:pt x="0" y="1196457"/>
                  </a:lnTo>
                  <a:lnTo>
                    <a:pt x="0" y="0"/>
                  </a:lnTo>
                  <a:lnTo>
                    <a:pt x="219074" y="0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069410" y="5785428"/>
              <a:ext cx="657225" cy="438150"/>
            </a:xfrm>
            <a:custGeom>
              <a:avLst/>
              <a:gdLst/>
              <a:ahLst/>
              <a:cxnLst/>
              <a:rect l="l" t="t" r="r" b="b"/>
              <a:pathLst>
                <a:path w="657225" h="438150">
                  <a:moveTo>
                    <a:pt x="0" y="0"/>
                  </a:moveTo>
                  <a:lnTo>
                    <a:pt x="657224" y="0"/>
                  </a:lnTo>
                  <a:lnTo>
                    <a:pt x="328612" y="4381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069410" y="5785428"/>
              <a:ext cx="657225" cy="438150"/>
            </a:xfrm>
            <a:custGeom>
              <a:avLst/>
              <a:gdLst/>
              <a:ahLst/>
              <a:cxnLst/>
              <a:rect l="l" t="t" r="r" b="b"/>
              <a:pathLst>
                <a:path w="657225" h="438150">
                  <a:moveTo>
                    <a:pt x="657224" y="0"/>
                  </a:moveTo>
                  <a:lnTo>
                    <a:pt x="328612" y="438150"/>
                  </a:lnTo>
                  <a:lnTo>
                    <a:pt x="0" y="0"/>
                  </a:lnTo>
                  <a:lnTo>
                    <a:pt x="657224" y="0"/>
                  </a:lnTo>
                  <a:close/>
                </a:path>
              </a:pathLst>
            </a:custGeom>
            <a:ln w="219074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3" name="Imagen 12">
            <a:extLst>
              <a:ext uri="{FF2B5EF4-FFF2-40B4-BE49-F238E27FC236}">
                <a16:creationId xmlns:a16="http://schemas.microsoft.com/office/drawing/2014/main" id="{0370AAB3-4B10-2AE0-19B2-235F85705E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624" y="-19515"/>
            <a:ext cx="18749924" cy="1030651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814" y="3668033"/>
            <a:ext cx="2502535" cy="2272030"/>
            <a:chOff x="-3814" y="3668033"/>
            <a:chExt cx="2502535" cy="2272030"/>
          </a:xfrm>
        </p:grpSpPr>
        <p:sp>
          <p:nvSpPr>
            <p:cNvPr id="3" name="object 3"/>
            <p:cNvSpPr/>
            <p:nvPr/>
          </p:nvSpPr>
          <p:spPr>
            <a:xfrm>
              <a:off x="-3814" y="3668033"/>
              <a:ext cx="2502535" cy="2272030"/>
            </a:xfrm>
            <a:custGeom>
              <a:avLst/>
              <a:gdLst/>
              <a:ahLst/>
              <a:cxnLst/>
              <a:rect l="l" t="t" r="r" b="b"/>
              <a:pathLst>
                <a:path w="2502535" h="2272029">
                  <a:moveTo>
                    <a:pt x="1388641" y="100181"/>
                  </a:moveTo>
                  <a:lnTo>
                    <a:pt x="955121" y="268037"/>
                  </a:lnTo>
                  <a:lnTo>
                    <a:pt x="992411" y="239980"/>
                  </a:lnTo>
                  <a:lnTo>
                    <a:pt x="1339431" y="105616"/>
                  </a:lnTo>
                  <a:lnTo>
                    <a:pt x="1388641" y="100181"/>
                  </a:lnTo>
                  <a:close/>
                </a:path>
                <a:path w="2502535" h="2272029">
                  <a:moveTo>
                    <a:pt x="185633" y="2200229"/>
                  </a:moveTo>
                  <a:lnTo>
                    <a:pt x="1205" y="2271638"/>
                  </a:lnTo>
                  <a:lnTo>
                    <a:pt x="0" y="1155367"/>
                  </a:lnTo>
                  <a:lnTo>
                    <a:pt x="47530" y="1136963"/>
                  </a:lnTo>
                  <a:lnTo>
                    <a:pt x="79265" y="1111057"/>
                  </a:lnTo>
                  <a:lnTo>
                    <a:pt x="140203" y="1060225"/>
                  </a:lnTo>
                  <a:lnTo>
                    <a:pt x="174017" y="1047132"/>
                  </a:lnTo>
                  <a:lnTo>
                    <a:pt x="202433" y="1022511"/>
                  </a:lnTo>
                  <a:lnTo>
                    <a:pt x="256882" y="974191"/>
                  </a:lnTo>
                  <a:lnTo>
                    <a:pt x="308232" y="927071"/>
                  </a:lnTo>
                  <a:lnTo>
                    <a:pt x="356580" y="881114"/>
                  </a:lnTo>
                  <a:lnTo>
                    <a:pt x="375074" y="846715"/>
                  </a:lnTo>
                  <a:lnTo>
                    <a:pt x="397440" y="824437"/>
                  </a:lnTo>
                  <a:lnTo>
                    <a:pt x="419104" y="802430"/>
                  </a:lnTo>
                  <a:lnTo>
                    <a:pt x="440079" y="780690"/>
                  </a:lnTo>
                  <a:lnTo>
                    <a:pt x="455790" y="747369"/>
                  </a:lnTo>
                  <a:lnTo>
                    <a:pt x="475423" y="726148"/>
                  </a:lnTo>
                  <a:lnTo>
                    <a:pt x="499552" y="703187"/>
                  </a:lnTo>
                  <a:lnTo>
                    <a:pt x="514058" y="670333"/>
                  </a:lnTo>
                  <a:lnTo>
                    <a:pt x="532994" y="649382"/>
                  </a:lnTo>
                  <a:lnTo>
                    <a:pt x="552072" y="614758"/>
                  </a:lnTo>
                  <a:lnTo>
                    <a:pt x="578979" y="577102"/>
                  </a:lnTo>
                  <a:lnTo>
                    <a:pt x="611047" y="551067"/>
                  </a:lnTo>
                  <a:lnTo>
                    <a:pt x="667675" y="474666"/>
                  </a:lnTo>
                  <a:lnTo>
                    <a:pt x="735575" y="421138"/>
                  </a:lnTo>
                  <a:lnTo>
                    <a:pt x="913635" y="284100"/>
                  </a:lnTo>
                  <a:lnTo>
                    <a:pt x="1433486" y="82817"/>
                  </a:lnTo>
                  <a:lnTo>
                    <a:pt x="1483121" y="77217"/>
                  </a:lnTo>
                  <a:lnTo>
                    <a:pt x="1066674" y="238463"/>
                  </a:lnTo>
                  <a:lnTo>
                    <a:pt x="1050102" y="258498"/>
                  </a:lnTo>
                  <a:lnTo>
                    <a:pt x="1031398" y="265740"/>
                  </a:lnTo>
                  <a:lnTo>
                    <a:pt x="1027445" y="294508"/>
                  </a:lnTo>
                  <a:lnTo>
                    <a:pt x="855080" y="361247"/>
                  </a:lnTo>
                  <a:lnTo>
                    <a:pt x="841078" y="380288"/>
                  </a:lnTo>
                  <a:lnTo>
                    <a:pt x="837319" y="408980"/>
                  </a:lnTo>
                  <a:lnTo>
                    <a:pt x="835640" y="423249"/>
                  </a:lnTo>
                  <a:lnTo>
                    <a:pt x="846219" y="446391"/>
                  </a:lnTo>
                  <a:lnTo>
                    <a:pt x="686668" y="508168"/>
                  </a:lnTo>
                  <a:lnTo>
                    <a:pt x="672562" y="527248"/>
                  </a:lnTo>
                  <a:lnTo>
                    <a:pt x="668700" y="555981"/>
                  </a:lnTo>
                  <a:lnTo>
                    <a:pt x="667228" y="570170"/>
                  </a:lnTo>
                  <a:lnTo>
                    <a:pt x="678634" y="592991"/>
                  </a:lnTo>
                  <a:lnTo>
                    <a:pt x="697803" y="612807"/>
                  </a:lnTo>
                  <a:lnTo>
                    <a:pt x="718432" y="618438"/>
                  </a:lnTo>
                  <a:lnTo>
                    <a:pt x="566734" y="677175"/>
                  </a:lnTo>
                  <a:lnTo>
                    <a:pt x="552628" y="696255"/>
                  </a:lnTo>
                  <a:lnTo>
                    <a:pt x="544180" y="713145"/>
                  </a:lnTo>
                  <a:lnTo>
                    <a:pt x="547294" y="739177"/>
                  </a:lnTo>
                  <a:lnTo>
                    <a:pt x="558700" y="761998"/>
                  </a:lnTo>
                  <a:lnTo>
                    <a:pt x="573283" y="769970"/>
                  </a:lnTo>
                  <a:lnTo>
                    <a:pt x="593912" y="775601"/>
                  </a:lnTo>
                  <a:lnTo>
                    <a:pt x="618261" y="779793"/>
                  </a:lnTo>
                  <a:lnTo>
                    <a:pt x="448943" y="845351"/>
                  </a:lnTo>
                  <a:lnTo>
                    <a:pt x="432371" y="865387"/>
                  </a:lnTo>
                  <a:lnTo>
                    <a:pt x="413331" y="872759"/>
                  </a:lnTo>
                  <a:lnTo>
                    <a:pt x="409508" y="901477"/>
                  </a:lnTo>
                  <a:lnTo>
                    <a:pt x="408229" y="915590"/>
                  </a:lnTo>
                  <a:lnTo>
                    <a:pt x="419751" y="938367"/>
                  </a:lnTo>
                  <a:lnTo>
                    <a:pt x="438920" y="958182"/>
                  </a:lnTo>
                  <a:lnTo>
                    <a:pt x="270198" y="1023511"/>
                  </a:lnTo>
                  <a:lnTo>
                    <a:pt x="255744" y="1042726"/>
                  </a:lnTo>
                  <a:lnTo>
                    <a:pt x="247335" y="1059600"/>
                  </a:lnTo>
                  <a:lnTo>
                    <a:pt x="250642" y="1085558"/>
                  </a:lnTo>
                  <a:lnTo>
                    <a:pt x="257578" y="1096491"/>
                  </a:lnTo>
                  <a:lnTo>
                    <a:pt x="83146" y="1164030"/>
                  </a:lnTo>
                  <a:lnTo>
                    <a:pt x="69028" y="1183115"/>
                  </a:lnTo>
                  <a:lnTo>
                    <a:pt x="60490" y="1200039"/>
                  </a:lnTo>
                  <a:lnTo>
                    <a:pt x="63358" y="1226167"/>
                  </a:lnTo>
                  <a:lnTo>
                    <a:pt x="74285" y="1249173"/>
                  </a:lnTo>
                  <a:lnTo>
                    <a:pt x="89231" y="1257005"/>
                  </a:lnTo>
                  <a:lnTo>
                    <a:pt x="114496" y="1274460"/>
                  </a:lnTo>
                  <a:lnTo>
                    <a:pt x="2443917" y="372522"/>
                  </a:lnTo>
                  <a:lnTo>
                    <a:pt x="2462962" y="555810"/>
                  </a:lnTo>
                  <a:lnTo>
                    <a:pt x="1280676" y="1013584"/>
                  </a:lnTo>
                  <a:lnTo>
                    <a:pt x="1266570" y="1032665"/>
                  </a:lnTo>
                  <a:lnTo>
                    <a:pt x="1258123" y="1049554"/>
                  </a:lnTo>
                  <a:lnTo>
                    <a:pt x="1259679" y="1062570"/>
                  </a:lnTo>
                  <a:lnTo>
                    <a:pt x="1091066" y="1127856"/>
                  </a:lnTo>
                  <a:lnTo>
                    <a:pt x="1076961" y="1146937"/>
                  </a:lnTo>
                  <a:lnTo>
                    <a:pt x="1068513" y="1163826"/>
                  </a:lnTo>
                  <a:lnTo>
                    <a:pt x="1071626" y="1189858"/>
                  </a:lnTo>
                  <a:lnTo>
                    <a:pt x="1083032" y="1212680"/>
                  </a:lnTo>
                  <a:lnTo>
                    <a:pt x="921827" y="1275097"/>
                  </a:lnTo>
                  <a:lnTo>
                    <a:pt x="907722" y="1294178"/>
                  </a:lnTo>
                  <a:lnTo>
                    <a:pt x="899274" y="1311067"/>
                  </a:lnTo>
                  <a:lnTo>
                    <a:pt x="902387" y="1337099"/>
                  </a:lnTo>
                  <a:lnTo>
                    <a:pt x="913793" y="1359920"/>
                  </a:lnTo>
                  <a:lnTo>
                    <a:pt x="928377" y="1367893"/>
                  </a:lnTo>
                  <a:lnTo>
                    <a:pt x="949006" y="1373524"/>
                  </a:lnTo>
                  <a:lnTo>
                    <a:pt x="973354" y="1377715"/>
                  </a:lnTo>
                  <a:lnTo>
                    <a:pt x="801893" y="1444104"/>
                  </a:lnTo>
                  <a:lnTo>
                    <a:pt x="787904" y="1463139"/>
                  </a:lnTo>
                  <a:lnTo>
                    <a:pt x="779650" y="1479954"/>
                  </a:lnTo>
                  <a:lnTo>
                    <a:pt x="782802" y="1505971"/>
                  </a:lnTo>
                  <a:lnTo>
                    <a:pt x="789273" y="1517084"/>
                  </a:lnTo>
                  <a:lnTo>
                    <a:pt x="808443" y="1536899"/>
                  </a:lnTo>
                  <a:lnTo>
                    <a:pt x="829071" y="1542531"/>
                  </a:lnTo>
                  <a:lnTo>
                    <a:pt x="853420" y="1546722"/>
                  </a:lnTo>
                  <a:lnTo>
                    <a:pt x="662945" y="1620473"/>
                  </a:lnTo>
                  <a:lnTo>
                    <a:pt x="648839" y="1639553"/>
                  </a:lnTo>
                  <a:lnTo>
                    <a:pt x="640392" y="1656443"/>
                  </a:lnTo>
                  <a:lnTo>
                    <a:pt x="643505" y="1682475"/>
                  </a:lnTo>
                  <a:lnTo>
                    <a:pt x="654911" y="1705296"/>
                  </a:lnTo>
                  <a:lnTo>
                    <a:pt x="669494" y="1713268"/>
                  </a:lnTo>
                  <a:lnTo>
                    <a:pt x="500772" y="1778596"/>
                  </a:lnTo>
                  <a:lnTo>
                    <a:pt x="486666" y="1797677"/>
                  </a:lnTo>
                  <a:lnTo>
                    <a:pt x="482804" y="1826410"/>
                  </a:lnTo>
                  <a:lnTo>
                    <a:pt x="481332" y="1840599"/>
                  </a:lnTo>
                  <a:lnTo>
                    <a:pt x="492738" y="1863420"/>
                  </a:lnTo>
                  <a:lnTo>
                    <a:pt x="318306" y="1930959"/>
                  </a:lnTo>
                  <a:lnTo>
                    <a:pt x="304200" y="1950039"/>
                  </a:lnTo>
                  <a:lnTo>
                    <a:pt x="295753" y="1966929"/>
                  </a:lnTo>
                  <a:lnTo>
                    <a:pt x="97372" y="2043740"/>
                  </a:lnTo>
                  <a:lnTo>
                    <a:pt x="84882" y="2062195"/>
                  </a:lnTo>
                  <a:lnTo>
                    <a:pt x="77971" y="2078490"/>
                  </a:lnTo>
                  <a:lnTo>
                    <a:pt x="82931" y="2103807"/>
                  </a:lnTo>
                  <a:lnTo>
                    <a:pt x="96314" y="2125863"/>
                  </a:lnTo>
                  <a:lnTo>
                    <a:pt x="112395" y="2133255"/>
                  </a:lnTo>
                  <a:lnTo>
                    <a:pt x="134057" y="2138486"/>
                  </a:lnTo>
                  <a:lnTo>
                    <a:pt x="159595" y="2142217"/>
                  </a:lnTo>
                  <a:lnTo>
                    <a:pt x="520832" y="2002348"/>
                  </a:lnTo>
                  <a:lnTo>
                    <a:pt x="399426" y="2090212"/>
                  </a:lnTo>
                  <a:lnTo>
                    <a:pt x="355318" y="2107290"/>
                  </a:lnTo>
                  <a:lnTo>
                    <a:pt x="316418" y="2135971"/>
                  </a:lnTo>
                  <a:lnTo>
                    <a:pt x="231672" y="2168784"/>
                  </a:lnTo>
                  <a:lnTo>
                    <a:pt x="185633" y="2200229"/>
                  </a:lnTo>
                  <a:close/>
                </a:path>
                <a:path w="2502535" h="2272029">
                  <a:moveTo>
                    <a:pt x="1273206" y="281064"/>
                  </a:moveTo>
                  <a:lnTo>
                    <a:pt x="1118201" y="341081"/>
                  </a:lnTo>
                  <a:lnTo>
                    <a:pt x="1132307" y="322001"/>
                  </a:lnTo>
                  <a:lnTo>
                    <a:pt x="1140754" y="305111"/>
                  </a:lnTo>
                  <a:lnTo>
                    <a:pt x="1130821" y="268101"/>
                  </a:lnTo>
                  <a:lnTo>
                    <a:pt x="1091023" y="242654"/>
                  </a:lnTo>
                  <a:lnTo>
                    <a:pt x="1066674" y="238463"/>
                  </a:lnTo>
                  <a:lnTo>
                    <a:pt x="1262600" y="162602"/>
                  </a:lnTo>
                  <a:lnTo>
                    <a:pt x="1246028" y="182637"/>
                  </a:lnTo>
                  <a:lnTo>
                    <a:pt x="1227453" y="189829"/>
                  </a:lnTo>
                  <a:lnTo>
                    <a:pt x="1223785" y="218487"/>
                  </a:lnTo>
                  <a:lnTo>
                    <a:pt x="1222351" y="232661"/>
                  </a:lnTo>
                  <a:lnTo>
                    <a:pt x="1233408" y="255617"/>
                  </a:lnTo>
                  <a:lnTo>
                    <a:pt x="1252577" y="275432"/>
                  </a:lnTo>
                  <a:lnTo>
                    <a:pt x="1273206" y="281064"/>
                  </a:lnTo>
                  <a:close/>
                </a:path>
                <a:path w="2502535" h="2272029">
                  <a:moveTo>
                    <a:pt x="1452185" y="211764"/>
                  </a:moveTo>
                  <a:lnTo>
                    <a:pt x="1314127" y="265219"/>
                  </a:lnTo>
                  <a:lnTo>
                    <a:pt x="1328232" y="246139"/>
                  </a:lnTo>
                  <a:lnTo>
                    <a:pt x="1336680" y="229250"/>
                  </a:lnTo>
                  <a:lnTo>
                    <a:pt x="1326747" y="192239"/>
                  </a:lnTo>
                  <a:lnTo>
                    <a:pt x="1286949" y="166793"/>
                  </a:lnTo>
                  <a:lnTo>
                    <a:pt x="1262600" y="162602"/>
                  </a:lnTo>
                  <a:lnTo>
                    <a:pt x="1528356" y="59702"/>
                  </a:lnTo>
                  <a:lnTo>
                    <a:pt x="1678772" y="42319"/>
                  </a:lnTo>
                  <a:lnTo>
                    <a:pt x="1461045" y="126621"/>
                  </a:lnTo>
                  <a:lnTo>
                    <a:pt x="1447043" y="145661"/>
                  </a:lnTo>
                  <a:lnTo>
                    <a:pt x="1443285" y="174354"/>
                  </a:lnTo>
                  <a:lnTo>
                    <a:pt x="1441605" y="188623"/>
                  </a:lnTo>
                  <a:lnTo>
                    <a:pt x="1452185" y="211764"/>
                  </a:lnTo>
                  <a:close/>
                </a:path>
                <a:path w="2502535" h="2272029">
                  <a:moveTo>
                    <a:pt x="1492706" y="236931"/>
                  </a:moveTo>
                  <a:lnTo>
                    <a:pt x="927765" y="455673"/>
                  </a:lnTo>
                  <a:lnTo>
                    <a:pt x="941870" y="436593"/>
                  </a:lnTo>
                  <a:lnTo>
                    <a:pt x="950318" y="419703"/>
                  </a:lnTo>
                  <a:lnTo>
                    <a:pt x="935799" y="370850"/>
                  </a:lnTo>
                  <a:lnTo>
                    <a:pt x="876238" y="353055"/>
                  </a:lnTo>
                  <a:lnTo>
                    <a:pt x="1027445" y="294508"/>
                  </a:lnTo>
                  <a:lnTo>
                    <a:pt x="1025728" y="308792"/>
                  </a:lnTo>
                  <a:lnTo>
                    <a:pt x="1036656" y="331799"/>
                  </a:lnTo>
                  <a:lnTo>
                    <a:pt x="1056303" y="351429"/>
                  </a:lnTo>
                  <a:lnTo>
                    <a:pt x="1077177" y="356965"/>
                  </a:lnTo>
                  <a:lnTo>
                    <a:pt x="1452185" y="211764"/>
                  </a:lnTo>
                  <a:lnTo>
                    <a:pt x="1467246" y="219551"/>
                  </a:lnTo>
                  <a:lnTo>
                    <a:pt x="1492706" y="236931"/>
                  </a:lnTo>
                  <a:close/>
                </a:path>
                <a:path w="2502535" h="2272029">
                  <a:moveTo>
                    <a:pt x="1663521" y="170792"/>
                  </a:moveTo>
                  <a:lnTo>
                    <a:pt x="1533731" y="221047"/>
                  </a:lnTo>
                  <a:lnTo>
                    <a:pt x="1547836" y="201966"/>
                  </a:lnTo>
                  <a:lnTo>
                    <a:pt x="1556284" y="185077"/>
                  </a:lnTo>
                  <a:lnTo>
                    <a:pt x="1541764" y="136223"/>
                  </a:lnTo>
                  <a:lnTo>
                    <a:pt x="1482204" y="118429"/>
                  </a:lnTo>
                  <a:lnTo>
                    <a:pt x="1678772" y="42319"/>
                  </a:lnTo>
                  <a:lnTo>
                    <a:pt x="1830292" y="24507"/>
                  </a:lnTo>
                  <a:lnTo>
                    <a:pt x="1671555" y="85969"/>
                  </a:lnTo>
                  <a:lnTo>
                    <a:pt x="1657101" y="105185"/>
                  </a:lnTo>
                  <a:lnTo>
                    <a:pt x="1648692" y="122059"/>
                  </a:lnTo>
                  <a:lnTo>
                    <a:pt x="1651999" y="148016"/>
                  </a:lnTo>
                  <a:lnTo>
                    <a:pt x="1663521" y="170792"/>
                  </a:lnTo>
                  <a:close/>
                </a:path>
                <a:path w="2502535" h="2272029">
                  <a:moveTo>
                    <a:pt x="1868128" y="132426"/>
                  </a:moveTo>
                  <a:lnTo>
                    <a:pt x="1744240" y="180395"/>
                  </a:lnTo>
                  <a:lnTo>
                    <a:pt x="1758345" y="161315"/>
                  </a:lnTo>
                  <a:lnTo>
                    <a:pt x="1762207" y="132582"/>
                  </a:lnTo>
                  <a:lnTo>
                    <a:pt x="1763680" y="118393"/>
                  </a:lnTo>
                  <a:lnTo>
                    <a:pt x="1752274" y="95572"/>
                  </a:lnTo>
                  <a:lnTo>
                    <a:pt x="1733105" y="75756"/>
                  </a:lnTo>
                  <a:lnTo>
                    <a:pt x="1712476" y="70125"/>
                  </a:lnTo>
                  <a:lnTo>
                    <a:pt x="1830292" y="24507"/>
                  </a:lnTo>
                  <a:lnTo>
                    <a:pt x="2033116" y="450"/>
                  </a:lnTo>
                  <a:lnTo>
                    <a:pt x="1881690" y="59081"/>
                  </a:lnTo>
                  <a:lnTo>
                    <a:pt x="1867701" y="78116"/>
                  </a:lnTo>
                  <a:lnTo>
                    <a:pt x="1864033" y="106774"/>
                  </a:lnTo>
                  <a:lnTo>
                    <a:pt x="1862599" y="120948"/>
                  </a:lnTo>
                  <a:lnTo>
                    <a:pt x="1868128" y="132426"/>
                  </a:lnTo>
                  <a:close/>
                </a:path>
                <a:path w="2502535" h="2272029">
                  <a:moveTo>
                    <a:pt x="2426232" y="202325"/>
                  </a:moveTo>
                  <a:lnTo>
                    <a:pt x="500470" y="947969"/>
                  </a:lnTo>
                  <a:lnTo>
                    <a:pt x="514576" y="928889"/>
                  </a:lnTo>
                  <a:lnTo>
                    <a:pt x="523023" y="911999"/>
                  </a:lnTo>
                  <a:lnTo>
                    <a:pt x="513090" y="874989"/>
                  </a:lnTo>
                  <a:lnTo>
                    <a:pt x="473292" y="849542"/>
                  </a:lnTo>
                  <a:lnTo>
                    <a:pt x="448943" y="845351"/>
                  </a:lnTo>
                  <a:lnTo>
                    <a:pt x="639419" y="771600"/>
                  </a:lnTo>
                  <a:lnTo>
                    <a:pt x="653524" y="752520"/>
                  </a:lnTo>
                  <a:lnTo>
                    <a:pt x="657386" y="723787"/>
                  </a:lnTo>
                  <a:lnTo>
                    <a:pt x="658859" y="709598"/>
                  </a:lnTo>
                  <a:lnTo>
                    <a:pt x="647453" y="686777"/>
                  </a:lnTo>
                  <a:lnTo>
                    <a:pt x="628284" y="666962"/>
                  </a:lnTo>
                  <a:lnTo>
                    <a:pt x="607655" y="661330"/>
                  </a:lnTo>
                  <a:lnTo>
                    <a:pt x="759353" y="602594"/>
                  </a:lnTo>
                  <a:lnTo>
                    <a:pt x="773458" y="583513"/>
                  </a:lnTo>
                  <a:lnTo>
                    <a:pt x="781906" y="566624"/>
                  </a:lnTo>
                  <a:lnTo>
                    <a:pt x="778793" y="540592"/>
                  </a:lnTo>
                  <a:lnTo>
                    <a:pt x="767387" y="517770"/>
                  </a:lnTo>
                  <a:lnTo>
                    <a:pt x="752803" y="509798"/>
                  </a:lnTo>
                  <a:lnTo>
                    <a:pt x="732175" y="504167"/>
                  </a:lnTo>
                  <a:lnTo>
                    <a:pt x="707826" y="499976"/>
                  </a:lnTo>
                  <a:lnTo>
                    <a:pt x="846219" y="446391"/>
                  </a:lnTo>
                  <a:lnTo>
                    <a:pt x="865866" y="466021"/>
                  </a:lnTo>
                  <a:lnTo>
                    <a:pt x="886741" y="471557"/>
                  </a:lnTo>
                  <a:lnTo>
                    <a:pt x="1663521" y="170792"/>
                  </a:lnTo>
                  <a:lnTo>
                    <a:pt x="1678104" y="178765"/>
                  </a:lnTo>
                  <a:lnTo>
                    <a:pt x="1698733" y="184396"/>
                  </a:lnTo>
                  <a:lnTo>
                    <a:pt x="1723082" y="188587"/>
                  </a:lnTo>
                  <a:lnTo>
                    <a:pt x="1868128" y="132426"/>
                  </a:lnTo>
                  <a:lnTo>
                    <a:pt x="1873656" y="143904"/>
                  </a:lnTo>
                  <a:lnTo>
                    <a:pt x="1892825" y="163720"/>
                  </a:lnTo>
                  <a:lnTo>
                    <a:pt x="1913454" y="169351"/>
                  </a:lnTo>
                  <a:lnTo>
                    <a:pt x="2080613" y="104628"/>
                  </a:lnTo>
                  <a:lnTo>
                    <a:pt x="2082267" y="117606"/>
                  </a:lnTo>
                  <a:lnTo>
                    <a:pt x="2093789" y="140383"/>
                  </a:lnTo>
                  <a:lnTo>
                    <a:pt x="2108373" y="148355"/>
                  </a:lnTo>
                  <a:lnTo>
                    <a:pt x="2129001" y="153986"/>
                  </a:lnTo>
                  <a:lnTo>
                    <a:pt x="2153350" y="158177"/>
                  </a:lnTo>
                  <a:lnTo>
                    <a:pt x="2280034" y="109126"/>
                  </a:lnTo>
                  <a:lnTo>
                    <a:pt x="2285737" y="120537"/>
                  </a:lnTo>
                  <a:lnTo>
                    <a:pt x="2304906" y="140352"/>
                  </a:lnTo>
                  <a:lnTo>
                    <a:pt x="2325534" y="145984"/>
                  </a:lnTo>
                  <a:lnTo>
                    <a:pt x="2416709" y="110681"/>
                  </a:lnTo>
                  <a:lnTo>
                    <a:pt x="2426232" y="202325"/>
                  </a:lnTo>
                  <a:close/>
                </a:path>
                <a:path w="2502535" h="2272029">
                  <a:moveTo>
                    <a:pt x="2080613" y="104628"/>
                  </a:moveTo>
                  <a:lnTo>
                    <a:pt x="1954375" y="153507"/>
                  </a:lnTo>
                  <a:lnTo>
                    <a:pt x="1968481" y="134426"/>
                  </a:lnTo>
                  <a:lnTo>
                    <a:pt x="1976928" y="117537"/>
                  </a:lnTo>
                  <a:lnTo>
                    <a:pt x="1962409" y="68683"/>
                  </a:lnTo>
                  <a:lnTo>
                    <a:pt x="1902848" y="50889"/>
                  </a:lnTo>
                  <a:lnTo>
                    <a:pt x="2033116" y="450"/>
                  </a:lnTo>
                  <a:lnTo>
                    <a:pt x="2088460" y="6259"/>
                  </a:lnTo>
                  <a:lnTo>
                    <a:pt x="2139202" y="230"/>
                  </a:lnTo>
                  <a:lnTo>
                    <a:pt x="2194495" y="6059"/>
                  </a:lnTo>
                  <a:lnTo>
                    <a:pt x="2245153" y="63"/>
                  </a:lnTo>
                  <a:lnTo>
                    <a:pt x="2101823" y="55559"/>
                  </a:lnTo>
                  <a:lnTo>
                    <a:pt x="2087369" y="74775"/>
                  </a:lnTo>
                  <a:lnTo>
                    <a:pt x="2078960" y="91649"/>
                  </a:lnTo>
                  <a:lnTo>
                    <a:pt x="2080613" y="104628"/>
                  </a:lnTo>
                  <a:close/>
                </a:path>
                <a:path w="2502535" h="2272029">
                  <a:moveTo>
                    <a:pt x="2280034" y="109126"/>
                  </a:moveTo>
                  <a:lnTo>
                    <a:pt x="2174508" y="149985"/>
                  </a:lnTo>
                  <a:lnTo>
                    <a:pt x="2188613" y="130905"/>
                  </a:lnTo>
                  <a:lnTo>
                    <a:pt x="2197061" y="114015"/>
                  </a:lnTo>
                  <a:lnTo>
                    <a:pt x="2193948" y="87983"/>
                  </a:lnTo>
                  <a:lnTo>
                    <a:pt x="2182542" y="65162"/>
                  </a:lnTo>
                  <a:lnTo>
                    <a:pt x="2167959" y="57190"/>
                  </a:lnTo>
                  <a:lnTo>
                    <a:pt x="2142744" y="39715"/>
                  </a:lnTo>
                  <a:lnTo>
                    <a:pt x="2245153" y="63"/>
                  </a:lnTo>
                  <a:lnTo>
                    <a:pt x="2300329" y="5936"/>
                  </a:lnTo>
                  <a:lnTo>
                    <a:pt x="2350836" y="0"/>
                  </a:lnTo>
                  <a:lnTo>
                    <a:pt x="2378331" y="2972"/>
                  </a:lnTo>
                  <a:lnTo>
                    <a:pt x="2314929" y="27521"/>
                  </a:lnTo>
                  <a:lnTo>
                    <a:pt x="2298356" y="47557"/>
                  </a:lnTo>
                  <a:lnTo>
                    <a:pt x="2279665" y="54794"/>
                  </a:lnTo>
                  <a:lnTo>
                    <a:pt x="2275803" y="83527"/>
                  </a:lnTo>
                  <a:lnTo>
                    <a:pt x="2274331" y="97716"/>
                  </a:lnTo>
                  <a:lnTo>
                    <a:pt x="2280034" y="109126"/>
                  </a:lnTo>
                  <a:close/>
                </a:path>
                <a:path w="2502535" h="2272029">
                  <a:moveTo>
                    <a:pt x="2416709" y="110681"/>
                  </a:moveTo>
                  <a:lnTo>
                    <a:pt x="2366456" y="130139"/>
                  </a:lnTo>
                  <a:lnTo>
                    <a:pt x="2380910" y="110924"/>
                  </a:lnTo>
                  <a:lnTo>
                    <a:pt x="2389319" y="94049"/>
                  </a:lnTo>
                  <a:lnTo>
                    <a:pt x="2379075" y="57159"/>
                  </a:lnTo>
                  <a:lnTo>
                    <a:pt x="2339278" y="31712"/>
                  </a:lnTo>
                  <a:lnTo>
                    <a:pt x="2314929" y="27521"/>
                  </a:lnTo>
                  <a:lnTo>
                    <a:pt x="2378331" y="2972"/>
                  </a:lnTo>
                  <a:lnTo>
                    <a:pt x="2405826" y="5945"/>
                  </a:lnTo>
                  <a:lnTo>
                    <a:pt x="2416709" y="110681"/>
                  </a:lnTo>
                  <a:close/>
                </a:path>
                <a:path w="2502535" h="2272029">
                  <a:moveTo>
                    <a:pt x="2437115" y="307062"/>
                  </a:moveTo>
                  <a:lnTo>
                    <a:pt x="321725" y="1126128"/>
                  </a:lnTo>
                  <a:lnTo>
                    <a:pt x="338297" y="1106093"/>
                  </a:lnTo>
                  <a:lnTo>
                    <a:pt x="356988" y="1098856"/>
                  </a:lnTo>
                  <a:lnTo>
                    <a:pt x="360850" y="1070123"/>
                  </a:lnTo>
                  <a:lnTo>
                    <a:pt x="362323" y="1055934"/>
                  </a:lnTo>
                  <a:lnTo>
                    <a:pt x="350917" y="1033113"/>
                  </a:lnTo>
                  <a:lnTo>
                    <a:pt x="331748" y="1013297"/>
                  </a:lnTo>
                  <a:lnTo>
                    <a:pt x="311119" y="1007666"/>
                  </a:lnTo>
                  <a:lnTo>
                    <a:pt x="438920" y="958182"/>
                  </a:lnTo>
                  <a:lnTo>
                    <a:pt x="459549" y="963813"/>
                  </a:lnTo>
                  <a:lnTo>
                    <a:pt x="2426232" y="202325"/>
                  </a:lnTo>
                  <a:lnTo>
                    <a:pt x="2437115" y="307062"/>
                  </a:lnTo>
                  <a:close/>
                </a:path>
                <a:path w="2502535" h="2272029">
                  <a:moveTo>
                    <a:pt x="2443917" y="372522"/>
                  </a:moveTo>
                  <a:lnTo>
                    <a:pt x="155831" y="1258455"/>
                  </a:lnTo>
                  <a:lnTo>
                    <a:pt x="169936" y="1239375"/>
                  </a:lnTo>
                  <a:lnTo>
                    <a:pt x="178384" y="1222485"/>
                  </a:lnTo>
                  <a:lnTo>
                    <a:pt x="163865" y="1173632"/>
                  </a:lnTo>
                  <a:lnTo>
                    <a:pt x="104304" y="1155837"/>
                  </a:lnTo>
                  <a:lnTo>
                    <a:pt x="257578" y="1096491"/>
                  </a:lnTo>
                  <a:lnTo>
                    <a:pt x="276747" y="1116306"/>
                  </a:lnTo>
                  <a:lnTo>
                    <a:pt x="297376" y="1121937"/>
                  </a:lnTo>
                  <a:lnTo>
                    <a:pt x="321725" y="1126128"/>
                  </a:lnTo>
                  <a:lnTo>
                    <a:pt x="2437115" y="307062"/>
                  </a:lnTo>
                  <a:lnTo>
                    <a:pt x="2443917" y="372522"/>
                  </a:lnTo>
                  <a:close/>
                </a:path>
                <a:path w="2502535" h="2272029">
                  <a:moveTo>
                    <a:pt x="1508365" y="1047993"/>
                  </a:moveTo>
                  <a:lnTo>
                    <a:pt x="1353361" y="1108010"/>
                  </a:lnTo>
                  <a:lnTo>
                    <a:pt x="1367815" y="1088795"/>
                  </a:lnTo>
                  <a:lnTo>
                    <a:pt x="1376224" y="1071920"/>
                  </a:lnTo>
                  <a:lnTo>
                    <a:pt x="1361395" y="1023187"/>
                  </a:lnTo>
                  <a:lnTo>
                    <a:pt x="1301834" y="1005392"/>
                  </a:lnTo>
                  <a:lnTo>
                    <a:pt x="1476602" y="937723"/>
                  </a:lnTo>
                  <a:lnTo>
                    <a:pt x="1462496" y="956803"/>
                  </a:lnTo>
                  <a:lnTo>
                    <a:pt x="1454049" y="973693"/>
                  </a:lnTo>
                  <a:lnTo>
                    <a:pt x="1457162" y="999725"/>
                  </a:lnTo>
                  <a:lnTo>
                    <a:pt x="1468568" y="1022546"/>
                  </a:lnTo>
                  <a:lnTo>
                    <a:pt x="1487737" y="1042362"/>
                  </a:lnTo>
                  <a:lnTo>
                    <a:pt x="1508365" y="1047993"/>
                  </a:lnTo>
                  <a:close/>
                </a:path>
                <a:path w="2502535" h="2272029">
                  <a:moveTo>
                    <a:pt x="1688998" y="978053"/>
                  </a:moveTo>
                  <a:lnTo>
                    <a:pt x="1549287" y="1032149"/>
                  </a:lnTo>
                  <a:lnTo>
                    <a:pt x="1563741" y="1012933"/>
                  </a:lnTo>
                  <a:lnTo>
                    <a:pt x="1572150" y="996059"/>
                  </a:lnTo>
                  <a:lnTo>
                    <a:pt x="1557321" y="947325"/>
                  </a:lnTo>
                  <a:lnTo>
                    <a:pt x="1497760" y="929531"/>
                  </a:lnTo>
                  <a:lnTo>
                    <a:pt x="2462962" y="555810"/>
                  </a:lnTo>
                  <a:lnTo>
                    <a:pt x="2467043" y="595086"/>
                  </a:lnTo>
                  <a:lnTo>
                    <a:pt x="1697032" y="893230"/>
                  </a:lnTo>
                  <a:lnTo>
                    <a:pt x="1682926" y="912310"/>
                  </a:lnTo>
                  <a:lnTo>
                    <a:pt x="1674479" y="929200"/>
                  </a:lnTo>
                  <a:lnTo>
                    <a:pt x="1677592" y="955232"/>
                  </a:lnTo>
                  <a:lnTo>
                    <a:pt x="1688998" y="978053"/>
                  </a:lnTo>
                  <a:close/>
                </a:path>
                <a:path w="2502535" h="2272029">
                  <a:moveTo>
                    <a:pt x="1748559" y="995848"/>
                  </a:moveTo>
                  <a:lnTo>
                    <a:pt x="1163751" y="1222282"/>
                  </a:lnTo>
                  <a:lnTo>
                    <a:pt x="1177740" y="1203247"/>
                  </a:lnTo>
                  <a:lnTo>
                    <a:pt x="1185994" y="1186432"/>
                  </a:lnTo>
                  <a:lnTo>
                    <a:pt x="1182842" y="1160415"/>
                  </a:lnTo>
                  <a:lnTo>
                    <a:pt x="1171785" y="1137459"/>
                  </a:lnTo>
                  <a:lnTo>
                    <a:pt x="1152616" y="1117643"/>
                  </a:lnTo>
                  <a:lnTo>
                    <a:pt x="1131987" y="1112012"/>
                  </a:lnTo>
                  <a:lnTo>
                    <a:pt x="1259679" y="1062570"/>
                  </a:lnTo>
                  <a:lnTo>
                    <a:pt x="1261236" y="1075587"/>
                  </a:lnTo>
                  <a:lnTo>
                    <a:pt x="1272642" y="1098408"/>
                  </a:lnTo>
                  <a:lnTo>
                    <a:pt x="1291811" y="1118223"/>
                  </a:lnTo>
                  <a:lnTo>
                    <a:pt x="1312439" y="1123855"/>
                  </a:lnTo>
                  <a:lnTo>
                    <a:pt x="1688998" y="978053"/>
                  </a:lnTo>
                  <a:lnTo>
                    <a:pt x="1703581" y="986025"/>
                  </a:lnTo>
                  <a:lnTo>
                    <a:pt x="1724210" y="991657"/>
                  </a:lnTo>
                  <a:lnTo>
                    <a:pt x="1748559" y="995848"/>
                  </a:lnTo>
                  <a:close/>
                </a:path>
                <a:path w="2502535" h="2272029">
                  <a:moveTo>
                    <a:pt x="1903679" y="935786"/>
                  </a:moveTo>
                  <a:lnTo>
                    <a:pt x="1769717" y="987656"/>
                  </a:lnTo>
                  <a:lnTo>
                    <a:pt x="1783706" y="968620"/>
                  </a:lnTo>
                  <a:lnTo>
                    <a:pt x="1787374" y="939963"/>
                  </a:lnTo>
                  <a:lnTo>
                    <a:pt x="1788808" y="925789"/>
                  </a:lnTo>
                  <a:lnTo>
                    <a:pt x="1777751" y="902833"/>
                  </a:lnTo>
                  <a:lnTo>
                    <a:pt x="1758581" y="883017"/>
                  </a:lnTo>
                  <a:lnTo>
                    <a:pt x="1737953" y="877386"/>
                  </a:lnTo>
                  <a:lnTo>
                    <a:pt x="2467043" y="595086"/>
                  </a:lnTo>
                  <a:lnTo>
                    <a:pt x="2469764" y="621270"/>
                  </a:lnTo>
                  <a:lnTo>
                    <a:pt x="1923287" y="832863"/>
                  </a:lnTo>
                  <a:lnTo>
                    <a:pt x="1906714" y="852898"/>
                  </a:lnTo>
                  <a:lnTo>
                    <a:pt x="1888023" y="860136"/>
                  </a:lnTo>
                  <a:lnTo>
                    <a:pt x="1884161" y="888868"/>
                  </a:lnTo>
                  <a:lnTo>
                    <a:pt x="1882689" y="903057"/>
                  </a:lnTo>
                  <a:lnTo>
                    <a:pt x="1894095" y="925878"/>
                  </a:lnTo>
                  <a:lnTo>
                    <a:pt x="1903679" y="935786"/>
                  </a:lnTo>
                  <a:close/>
                </a:path>
                <a:path w="2502535" h="2272029">
                  <a:moveTo>
                    <a:pt x="2502412" y="935479"/>
                  </a:moveTo>
                  <a:lnTo>
                    <a:pt x="2290302" y="935894"/>
                  </a:lnTo>
                  <a:lnTo>
                    <a:pt x="2226177" y="947104"/>
                  </a:lnTo>
                  <a:lnTo>
                    <a:pt x="2158468" y="946084"/>
                  </a:lnTo>
                  <a:lnTo>
                    <a:pt x="1916060" y="985467"/>
                  </a:lnTo>
                  <a:lnTo>
                    <a:pt x="1862583" y="1006174"/>
                  </a:lnTo>
                  <a:lnTo>
                    <a:pt x="1805542" y="1014641"/>
                  </a:lnTo>
                  <a:lnTo>
                    <a:pt x="1754113" y="1034554"/>
                  </a:lnTo>
                  <a:lnTo>
                    <a:pt x="1699127" y="1042225"/>
                  </a:lnTo>
                  <a:lnTo>
                    <a:pt x="1974814" y="935481"/>
                  </a:lnTo>
                  <a:lnTo>
                    <a:pt x="1988803" y="916446"/>
                  </a:lnTo>
                  <a:lnTo>
                    <a:pt x="1997057" y="899631"/>
                  </a:lnTo>
                  <a:lnTo>
                    <a:pt x="1993905" y="873614"/>
                  </a:lnTo>
                  <a:lnTo>
                    <a:pt x="1987433" y="862501"/>
                  </a:lnTo>
                  <a:lnTo>
                    <a:pt x="1968264" y="842685"/>
                  </a:lnTo>
                  <a:lnTo>
                    <a:pt x="1947636" y="837054"/>
                  </a:lnTo>
                  <a:lnTo>
                    <a:pt x="1923287" y="832863"/>
                  </a:lnTo>
                  <a:lnTo>
                    <a:pt x="2469764" y="621270"/>
                  </a:lnTo>
                  <a:lnTo>
                    <a:pt x="2476565" y="686730"/>
                  </a:lnTo>
                  <a:lnTo>
                    <a:pt x="2116849" y="826010"/>
                  </a:lnTo>
                  <a:lnTo>
                    <a:pt x="2102744" y="845091"/>
                  </a:lnTo>
                  <a:lnTo>
                    <a:pt x="2094296" y="861980"/>
                  </a:lnTo>
                  <a:lnTo>
                    <a:pt x="2097410" y="888012"/>
                  </a:lnTo>
                  <a:lnTo>
                    <a:pt x="2108816" y="910834"/>
                  </a:lnTo>
                  <a:lnTo>
                    <a:pt x="2123399" y="918806"/>
                  </a:lnTo>
                  <a:lnTo>
                    <a:pt x="2144028" y="924437"/>
                  </a:lnTo>
                  <a:lnTo>
                    <a:pt x="2168376" y="928628"/>
                  </a:lnTo>
                  <a:lnTo>
                    <a:pt x="2315986" y="871475"/>
                  </a:lnTo>
                  <a:lnTo>
                    <a:pt x="2317543" y="884491"/>
                  </a:lnTo>
                  <a:lnTo>
                    <a:pt x="2328948" y="907312"/>
                  </a:lnTo>
                  <a:lnTo>
                    <a:pt x="2343532" y="915284"/>
                  </a:lnTo>
                  <a:lnTo>
                    <a:pt x="2364161" y="920916"/>
                  </a:lnTo>
                  <a:lnTo>
                    <a:pt x="2388509" y="925107"/>
                  </a:lnTo>
                  <a:lnTo>
                    <a:pt x="2496971" y="883111"/>
                  </a:lnTo>
                  <a:lnTo>
                    <a:pt x="2502412" y="935479"/>
                  </a:lnTo>
                  <a:close/>
                </a:path>
                <a:path w="2502535" h="2272029">
                  <a:moveTo>
                    <a:pt x="839820" y="1674556"/>
                  </a:moveTo>
                  <a:lnTo>
                    <a:pt x="735630" y="1714898"/>
                  </a:lnTo>
                  <a:lnTo>
                    <a:pt x="749735" y="1695818"/>
                  </a:lnTo>
                  <a:lnTo>
                    <a:pt x="758183" y="1678928"/>
                  </a:lnTo>
                  <a:lnTo>
                    <a:pt x="755070" y="1652896"/>
                  </a:lnTo>
                  <a:lnTo>
                    <a:pt x="743664" y="1630075"/>
                  </a:lnTo>
                  <a:lnTo>
                    <a:pt x="729080" y="1622103"/>
                  </a:lnTo>
                  <a:lnTo>
                    <a:pt x="703866" y="1604628"/>
                  </a:lnTo>
                  <a:lnTo>
                    <a:pt x="853420" y="1546722"/>
                  </a:lnTo>
                  <a:lnTo>
                    <a:pt x="869992" y="1526686"/>
                  </a:lnTo>
                  <a:lnTo>
                    <a:pt x="889032" y="1519314"/>
                  </a:lnTo>
                  <a:lnTo>
                    <a:pt x="892855" y="1490596"/>
                  </a:lnTo>
                  <a:lnTo>
                    <a:pt x="889549" y="1464639"/>
                  </a:lnTo>
                  <a:lnTo>
                    <a:pt x="882612" y="1453706"/>
                  </a:lnTo>
                  <a:lnTo>
                    <a:pt x="863443" y="1433891"/>
                  </a:lnTo>
                  <a:lnTo>
                    <a:pt x="842814" y="1428259"/>
                  </a:lnTo>
                  <a:lnTo>
                    <a:pt x="994512" y="1369523"/>
                  </a:lnTo>
                  <a:lnTo>
                    <a:pt x="1008979" y="1350303"/>
                  </a:lnTo>
                  <a:lnTo>
                    <a:pt x="1012893" y="1321550"/>
                  </a:lnTo>
                  <a:lnTo>
                    <a:pt x="1014417" y="1307341"/>
                  </a:lnTo>
                  <a:lnTo>
                    <a:pt x="1003373" y="1284380"/>
                  </a:lnTo>
                  <a:lnTo>
                    <a:pt x="983726" y="1264749"/>
                  </a:lnTo>
                  <a:lnTo>
                    <a:pt x="962852" y="1259213"/>
                  </a:lnTo>
                  <a:lnTo>
                    <a:pt x="1083032" y="1212680"/>
                  </a:lnTo>
                  <a:lnTo>
                    <a:pt x="1097616" y="1220652"/>
                  </a:lnTo>
                  <a:lnTo>
                    <a:pt x="1118244" y="1226283"/>
                  </a:lnTo>
                  <a:lnTo>
                    <a:pt x="1142593" y="1230474"/>
                  </a:lnTo>
                  <a:lnTo>
                    <a:pt x="1903679" y="935786"/>
                  </a:lnTo>
                  <a:lnTo>
                    <a:pt x="1913264" y="945694"/>
                  </a:lnTo>
                  <a:lnTo>
                    <a:pt x="1933893" y="951325"/>
                  </a:lnTo>
                  <a:lnTo>
                    <a:pt x="1507889" y="1116271"/>
                  </a:lnTo>
                  <a:lnTo>
                    <a:pt x="1467272" y="1145617"/>
                  </a:lnTo>
                  <a:lnTo>
                    <a:pt x="1380021" y="1179400"/>
                  </a:lnTo>
                  <a:lnTo>
                    <a:pt x="1306167" y="1235233"/>
                  </a:lnTo>
                  <a:lnTo>
                    <a:pt x="1266248" y="1250689"/>
                  </a:lnTo>
                  <a:lnTo>
                    <a:pt x="1198786" y="1304048"/>
                  </a:lnTo>
                  <a:lnTo>
                    <a:pt x="1135620" y="1355743"/>
                  </a:lnTo>
                  <a:lnTo>
                    <a:pt x="1105656" y="1380964"/>
                  </a:lnTo>
                  <a:lnTo>
                    <a:pt x="1048983" y="1430145"/>
                  </a:lnTo>
                  <a:lnTo>
                    <a:pt x="996675" y="1477636"/>
                  </a:lnTo>
                  <a:lnTo>
                    <a:pt x="948758" y="1523426"/>
                  </a:lnTo>
                  <a:lnTo>
                    <a:pt x="931040" y="1557524"/>
                  </a:lnTo>
                  <a:lnTo>
                    <a:pt x="909845" y="1579349"/>
                  </a:lnTo>
                  <a:lnTo>
                    <a:pt x="889761" y="1600744"/>
                  </a:lnTo>
                  <a:lnTo>
                    <a:pt x="870793" y="1621708"/>
                  </a:lnTo>
                  <a:lnTo>
                    <a:pt x="857528" y="1654081"/>
                  </a:lnTo>
                  <a:lnTo>
                    <a:pt x="839820" y="1674556"/>
                  </a:lnTo>
                  <a:close/>
                </a:path>
                <a:path w="2502535" h="2272029">
                  <a:moveTo>
                    <a:pt x="2315986" y="871475"/>
                  </a:moveTo>
                  <a:lnTo>
                    <a:pt x="2189535" y="920436"/>
                  </a:lnTo>
                  <a:lnTo>
                    <a:pt x="2203989" y="901221"/>
                  </a:lnTo>
                  <a:lnTo>
                    <a:pt x="2212398" y="884346"/>
                  </a:lnTo>
                  <a:lnTo>
                    <a:pt x="2209091" y="858389"/>
                  </a:lnTo>
                  <a:lnTo>
                    <a:pt x="2197568" y="835613"/>
                  </a:lnTo>
                  <a:lnTo>
                    <a:pt x="2182985" y="827641"/>
                  </a:lnTo>
                  <a:lnTo>
                    <a:pt x="2157771" y="810166"/>
                  </a:lnTo>
                  <a:lnTo>
                    <a:pt x="2476565" y="686730"/>
                  </a:lnTo>
                  <a:lnTo>
                    <a:pt x="2484728" y="765283"/>
                  </a:lnTo>
                  <a:lnTo>
                    <a:pt x="2336982" y="822489"/>
                  </a:lnTo>
                  <a:lnTo>
                    <a:pt x="2322877" y="841569"/>
                  </a:lnTo>
                  <a:lnTo>
                    <a:pt x="2314429" y="858459"/>
                  </a:lnTo>
                  <a:lnTo>
                    <a:pt x="2315986" y="871475"/>
                  </a:lnTo>
                  <a:close/>
                </a:path>
                <a:path w="2502535" h="2272029">
                  <a:moveTo>
                    <a:pt x="2496971" y="883111"/>
                  </a:moveTo>
                  <a:lnTo>
                    <a:pt x="2409668" y="916914"/>
                  </a:lnTo>
                  <a:lnTo>
                    <a:pt x="2423773" y="897834"/>
                  </a:lnTo>
                  <a:lnTo>
                    <a:pt x="2427635" y="869101"/>
                  </a:lnTo>
                  <a:lnTo>
                    <a:pt x="2429107" y="854912"/>
                  </a:lnTo>
                  <a:lnTo>
                    <a:pt x="2417701" y="832091"/>
                  </a:lnTo>
                  <a:lnTo>
                    <a:pt x="2398532" y="812276"/>
                  </a:lnTo>
                  <a:lnTo>
                    <a:pt x="2377904" y="806644"/>
                  </a:lnTo>
                  <a:lnTo>
                    <a:pt x="2484728" y="765283"/>
                  </a:lnTo>
                  <a:lnTo>
                    <a:pt x="2496971" y="883111"/>
                  </a:lnTo>
                  <a:close/>
                </a:path>
                <a:path w="2502535" h="2272029">
                  <a:moveTo>
                    <a:pt x="736342" y="1809954"/>
                  </a:moveTo>
                  <a:lnTo>
                    <a:pt x="573457" y="1873022"/>
                  </a:lnTo>
                  <a:lnTo>
                    <a:pt x="587575" y="1853937"/>
                  </a:lnTo>
                  <a:lnTo>
                    <a:pt x="596113" y="1837012"/>
                  </a:lnTo>
                  <a:lnTo>
                    <a:pt x="582317" y="1787879"/>
                  </a:lnTo>
                  <a:lnTo>
                    <a:pt x="546382" y="1774555"/>
                  </a:lnTo>
                  <a:lnTo>
                    <a:pt x="521943" y="1770399"/>
                  </a:lnTo>
                  <a:lnTo>
                    <a:pt x="669494" y="1713268"/>
                  </a:lnTo>
                  <a:lnTo>
                    <a:pt x="694709" y="1730743"/>
                  </a:lnTo>
                  <a:lnTo>
                    <a:pt x="839820" y="1674556"/>
                  </a:lnTo>
                  <a:lnTo>
                    <a:pt x="822112" y="1695032"/>
                  </a:lnTo>
                  <a:lnTo>
                    <a:pt x="790828" y="1748001"/>
                  </a:lnTo>
                  <a:lnTo>
                    <a:pt x="736342" y="1809954"/>
                  </a:lnTo>
                  <a:close/>
                </a:path>
                <a:path w="2502535" h="2272029">
                  <a:moveTo>
                    <a:pt x="603239" y="1943203"/>
                  </a:moveTo>
                  <a:lnTo>
                    <a:pt x="390991" y="2025384"/>
                  </a:lnTo>
                  <a:lnTo>
                    <a:pt x="405445" y="2006169"/>
                  </a:lnTo>
                  <a:lnTo>
                    <a:pt x="409268" y="1977451"/>
                  </a:lnTo>
                  <a:lnTo>
                    <a:pt x="410547" y="1963337"/>
                  </a:lnTo>
                  <a:lnTo>
                    <a:pt x="399025" y="1940561"/>
                  </a:lnTo>
                  <a:lnTo>
                    <a:pt x="379856" y="1920746"/>
                  </a:lnTo>
                  <a:lnTo>
                    <a:pt x="359227" y="1915114"/>
                  </a:lnTo>
                  <a:lnTo>
                    <a:pt x="492738" y="1863420"/>
                  </a:lnTo>
                  <a:lnTo>
                    <a:pt x="511907" y="1883235"/>
                  </a:lnTo>
                  <a:lnTo>
                    <a:pt x="532535" y="1888867"/>
                  </a:lnTo>
                  <a:lnTo>
                    <a:pt x="736342" y="1809954"/>
                  </a:lnTo>
                  <a:lnTo>
                    <a:pt x="718089" y="1830640"/>
                  </a:lnTo>
                  <a:lnTo>
                    <a:pt x="676813" y="1860241"/>
                  </a:lnTo>
                  <a:lnTo>
                    <a:pt x="603239" y="1943203"/>
                  </a:lnTo>
                  <a:close/>
                </a:path>
                <a:path w="2502535" h="2272029">
                  <a:moveTo>
                    <a:pt x="520832" y="2002348"/>
                  </a:moveTo>
                  <a:lnTo>
                    <a:pt x="159595" y="2142217"/>
                  </a:lnTo>
                  <a:lnTo>
                    <a:pt x="175960" y="2122262"/>
                  </a:lnTo>
                  <a:lnTo>
                    <a:pt x="188451" y="2103806"/>
                  </a:lnTo>
                  <a:lnTo>
                    <a:pt x="195362" y="2087512"/>
                  </a:lnTo>
                  <a:lnTo>
                    <a:pt x="190401" y="2062195"/>
                  </a:lnTo>
                  <a:lnTo>
                    <a:pt x="177019" y="2040139"/>
                  </a:lnTo>
                  <a:lnTo>
                    <a:pt x="160937" y="2032747"/>
                  </a:lnTo>
                  <a:lnTo>
                    <a:pt x="139275" y="2027516"/>
                  </a:lnTo>
                  <a:lnTo>
                    <a:pt x="295753" y="1966929"/>
                  </a:lnTo>
                  <a:lnTo>
                    <a:pt x="310272" y="2015782"/>
                  </a:lnTo>
                  <a:lnTo>
                    <a:pt x="369833" y="2033577"/>
                  </a:lnTo>
                  <a:lnTo>
                    <a:pt x="603239" y="1943203"/>
                  </a:lnTo>
                  <a:lnTo>
                    <a:pt x="520832" y="2002348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3866514"/>
              <a:ext cx="2378075" cy="1806575"/>
            </a:xfrm>
            <a:custGeom>
              <a:avLst/>
              <a:gdLst/>
              <a:ahLst/>
              <a:cxnLst/>
              <a:rect l="l" t="t" r="r" b="b"/>
              <a:pathLst>
                <a:path w="2378075" h="1806575">
                  <a:moveTo>
                    <a:pt x="593801" y="1432521"/>
                  </a:moveTo>
                  <a:lnTo>
                    <a:pt x="399986" y="946696"/>
                  </a:lnTo>
                  <a:lnTo>
                    <a:pt x="361429" y="976452"/>
                  </a:lnTo>
                  <a:lnTo>
                    <a:pt x="321132" y="1006475"/>
                  </a:lnTo>
                  <a:lnTo>
                    <a:pt x="279285" y="1036586"/>
                  </a:lnTo>
                  <a:lnTo>
                    <a:pt x="236080" y="1066609"/>
                  </a:lnTo>
                  <a:lnTo>
                    <a:pt x="191681" y="1096378"/>
                  </a:lnTo>
                  <a:lnTo>
                    <a:pt x="146291" y="1125728"/>
                  </a:lnTo>
                  <a:lnTo>
                    <a:pt x="100076" y="1154480"/>
                  </a:lnTo>
                  <a:lnTo>
                    <a:pt x="53238" y="1182471"/>
                  </a:lnTo>
                  <a:lnTo>
                    <a:pt x="5956" y="1209522"/>
                  </a:lnTo>
                  <a:lnTo>
                    <a:pt x="0" y="1212786"/>
                  </a:lnTo>
                  <a:lnTo>
                    <a:pt x="0" y="1806079"/>
                  </a:lnTo>
                  <a:lnTo>
                    <a:pt x="39687" y="1789049"/>
                  </a:lnTo>
                  <a:lnTo>
                    <a:pt x="90271" y="1766150"/>
                  </a:lnTo>
                  <a:lnTo>
                    <a:pt x="141401" y="1741805"/>
                  </a:lnTo>
                  <a:lnTo>
                    <a:pt x="192570" y="1716214"/>
                  </a:lnTo>
                  <a:lnTo>
                    <a:pt x="243243" y="1689544"/>
                  </a:lnTo>
                  <a:lnTo>
                    <a:pt x="292938" y="1661985"/>
                  </a:lnTo>
                  <a:lnTo>
                    <a:pt x="341134" y="1633753"/>
                  </a:lnTo>
                  <a:lnTo>
                    <a:pt x="387324" y="1605000"/>
                  </a:lnTo>
                  <a:lnTo>
                    <a:pt x="430999" y="1575943"/>
                  </a:lnTo>
                  <a:lnTo>
                    <a:pt x="471652" y="1546758"/>
                  </a:lnTo>
                  <a:lnTo>
                    <a:pt x="508762" y="1517624"/>
                  </a:lnTo>
                  <a:lnTo>
                    <a:pt x="541832" y="1488757"/>
                  </a:lnTo>
                  <a:lnTo>
                    <a:pt x="570344" y="1460322"/>
                  </a:lnTo>
                  <a:lnTo>
                    <a:pt x="593801" y="1432521"/>
                  </a:lnTo>
                  <a:close/>
                </a:path>
                <a:path w="2378075" h="1806575">
                  <a:moveTo>
                    <a:pt x="1402245" y="694563"/>
                  </a:moveTo>
                  <a:lnTo>
                    <a:pt x="1179525" y="202819"/>
                  </a:lnTo>
                  <a:lnTo>
                    <a:pt x="1146860" y="219341"/>
                  </a:lnTo>
                  <a:lnTo>
                    <a:pt x="1111338" y="239991"/>
                  </a:lnTo>
                  <a:lnTo>
                    <a:pt x="1073391" y="264375"/>
                  </a:lnTo>
                  <a:lnTo>
                    <a:pt x="1033411" y="292100"/>
                  </a:lnTo>
                  <a:lnTo>
                    <a:pt x="991819" y="322757"/>
                  </a:lnTo>
                  <a:lnTo>
                    <a:pt x="949045" y="355955"/>
                  </a:lnTo>
                  <a:lnTo>
                    <a:pt x="905484" y="391287"/>
                  </a:lnTo>
                  <a:lnTo>
                    <a:pt x="861542" y="428358"/>
                  </a:lnTo>
                  <a:lnTo>
                    <a:pt x="817664" y="466775"/>
                  </a:lnTo>
                  <a:lnTo>
                    <a:pt x="774242" y="506133"/>
                  </a:lnTo>
                  <a:lnTo>
                    <a:pt x="731685" y="546049"/>
                  </a:lnTo>
                  <a:lnTo>
                    <a:pt x="690422" y="586092"/>
                  </a:lnTo>
                  <a:lnTo>
                    <a:pt x="650862" y="625906"/>
                  </a:lnTo>
                  <a:lnTo>
                    <a:pt x="613422" y="665048"/>
                  </a:lnTo>
                  <a:lnTo>
                    <a:pt x="578510" y="703160"/>
                  </a:lnTo>
                  <a:lnTo>
                    <a:pt x="546544" y="739813"/>
                  </a:lnTo>
                  <a:lnTo>
                    <a:pt x="517931" y="774623"/>
                  </a:lnTo>
                  <a:lnTo>
                    <a:pt x="493090" y="807199"/>
                  </a:lnTo>
                  <a:lnTo>
                    <a:pt x="456387" y="864019"/>
                  </a:lnTo>
                  <a:lnTo>
                    <a:pt x="709853" y="1300124"/>
                  </a:lnTo>
                  <a:lnTo>
                    <a:pt x="735304" y="1257401"/>
                  </a:lnTo>
                  <a:lnTo>
                    <a:pt x="762127" y="1215415"/>
                  </a:lnTo>
                  <a:lnTo>
                    <a:pt x="790308" y="1174229"/>
                  </a:lnTo>
                  <a:lnTo>
                    <a:pt x="819797" y="1133932"/>
                  </a:lnTo>
                  <a:lnTo>
                    <a:pt x="850595" y="1094625"/>
                  </a:lnTo>
                  <a:lnTo>
                    <a:pt x="882650" y="1056386"/>
                  </a:lnTo>
                  <a:lnTo>
                    <a:pt x="915936" y="1019289"/>
                  </a:lnTo>
                  <a:lnTo>
                    <a:pt x="950442" y="983424"/>
                  </a:lnTo>
                  <a:lnTo>
                    <a:pt x="986142" y="948880"/>
                  </a:lnTo>
                  <a:lnTo>
                    <a:pt x="1022985" y="915746"/>
                  </a:lnTo>
                  <a:lnTo>
                    <a:pt x="1060970" y="884097"/>
                  </a:lnTo>
                  <a:lnTo>
                    <a:pt x="1100048" y="854011"/>
                  </a:lnTo>
                  <a:lnTo>
                    <a:pt x="1140206" y="825588"/>
                  </a:lnTo>
                  <a:lnTo>
                    <a:pt x="1181417" y="798906"/>
                  </a:lnTo>
                  <a:lnTo>
                    <a:pt x="1223645" y="774052"/>
                  </a:lnTo>
                  <a:lnTo>
                    <a:pt x="1266875" y="751103"/>
                  </a:lnTo>
                  <a:lnTo>
                    <a:pt x="1311059" y="730148"/>
                  </a:lnTo>
                  <a:lnTo>
                    <a:pt x="1356194" y="711276"/>
                  </a:lnTo>
                  <a:lnTo>
                    <a:pt x="1402245" y="694563"/>
                  </a:lnTo>
                  <a:close/>
                </a:path>
                <a:path w="2378075" h="1806575">
                  <a:moveTo>
                    <a:pt x="2377757" y="552602"/>
                  </a:moveTo>
                  <a:lnTo>
                    <a:pt x="2300160" y="8470"/>
                  </a:lnTo>
                  <a:lnTo>
                    <a:pt x="2272411" y="4127"/>
                  </a:lnTo>
                  <a:lnTo>
                    <a:pt x="2238870" y="1320"/>
                  </a:lnTo>
                  <a:lnTo>
                    <a:pt x="2200110" y="0"/>
                  </a:lnTo>
                  <a:lnTo>
                    <a:pt x="2156701" y="139"/>
                  </a:lnTo>
                  <a:lnTo>
                    <a:pt x="2109241" y="1651"/>
                  </a:lnTo>
                  <a:lnTo>
                    <a:pt x="2058276" y="4508"/>
                  </a:lnTo>
                  <a:lnTo>
                    <a:pt x="2004415" y="8648"/>
                  </a:lnTo>
                  <a:lnTo>
                    <a:pt x="1948205" y="14020"/>
                  </a:lnTo>
                  <a:lnTo>
                    <a:pt x="1890229" y="20574"/>
                  </a:lnTo>
                  <a:lnTo>
                    <a:pt x="1831086" y="28257"/>
                  </a:lnTo>
                  <a:lnTo>
                    <a:pt x="1771319" y="37007"/>
                  </a:lnTo>
                  <a:lnTo>
                    <a:pt x="1711515" y="46799"/>
                  </a:lnTo>
                  <a:lnTo>
                    <a:pt x="1652270" y="57556"/>
                  </a:lnTo>
                  <a:lnTo>
                    <a:pt x="1594129" y="69240"/>
                  </a:lnTo>
                  <a:lnTo>
                    <a:pt x="1537690" y="81788"/>
                  </a:lnTo>
                  <a:lnTo>
                    <a:pt x="1483512" y="95148"/>
                  </a:lnTo>
                  <a:lnTo>
                    <a:pt x="1432191" y="109283"/>
                  </a:lnTo>
                  <a:lnTo>
                    <a:pt x="1384287" y="124129"/>
                  </a:lnTo>
                  <a:lnTo>
                    <a:pt x="1340383" y="139649"/>
                  </a:lnTo>
                  <a:lnTo>
                    <a:pt x="1301051" y="155765"/>
                  </a:lnTo>
                  <a:lnTo>
                    <a:pt x="1521180" y="658012"/>
                  </a:lnTo>
                  <a:lnTo>
                    <a:pt x="1564919" y="640384"/>
                  </a:lnTo>
                  <a:lnTo>
                    <a:pt x="1608175" y="623544"/>
                  </a:lnTo>
                  <a:lnTo>
                    <a:pt x="1651127" y="607631"/>
                  </a:lnTo>
                  <a:lnTo>
                    <a:pt x="1693938" y="592734"/>
                  </a:lnTo>
                  <a:lnTo>
                    <a:pt x="1736788" y="578967"/>
                  </a:lnTo>
                  <a:lnTo>
                    <a:pt x="1779854" y="566445"/>
                  </a:lnTo>
                  <a:lnTo>
                    <a:pt x="1823326" y="555282"/>
                  </a:lnTo>
                  <a:lnTo>
                    <a:pt x="1867357" y="545566"/>
                  </a:lnTo>
                  <a:lnTo>
                    <a:pt x="1912137" y="537425"/>
                  </a:lnTo>
                  <a:lnTo>
                    <a:pt x="1957832" y="530948"/>
                  </a:lnTo>
                  <a:lnTo>
                    <a:pt x="2004631" y="526262"/>
                  </a:lnTo>
                  <a:lnTo>
                    <a:pt x="2052701" y="523481"/>
                  </a:lnTo>
                  <a:lnTo>
                    <a:pt x="2102231" y="522693"/>
                  </a:lnTo>
                  <a:lnTo>
                    <a:pt x="2153374" y="524014"/>
                  </a:lnTo>
                  <a:lnTo>
                    <a:pt x="2206333" y="527558"/>
                  </a:lnTo>
                  <a:lnTo>
                    <a:pt x="2261260" y="533438"/>
                  </a:lnTo>
                  <a:lnTo>
                    <a:pt x="2318347" y="541743"/>
                  </a:lnTo>
                  <a:lnTo>
                    <a:pt x="2377757" y="552602"/>
                  </a:lnTo>
                  <a:close/>
                </a:path>
              </a:pathLst>
            </a:custGeom>
            <a:solidFill>
              <a:srgbClr val="FAF5E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343400" y="1116712"/>
            <a:ext cx="12039600" cy="1403974"/>
          </a:xfrm>
          <a:prstGeom prst="rect">
            <a:avLst/>
          </a:prstGeom>
        </p:spPr>
        <p:txBody>
          <a:bodyPr vert="horz" wrap="square" lIns="0" tIns="190500" rIns="0" bIns="0" rtlCol="0">
            <a:spAutoFit/>
          </a:bodyPr>
          <a:lstStyle/>
          <a:p>
            <a:pPr marL="3358515" marR="5080" indent="-3346450">
              <a:lnSpc>
                <a:spcPct val="87200"/>
              </a:lnSpc>
              <a:spcBef>
                <a:spcPts val="1500"/>
              </a:spcBef>
            </a:pPr>
            <a:r>
              <a:rPr sz="9050" spc="725" dirty="0">
                <a:latin typeface="Segoe UI Symbol"/>
                <a:cs typeface="Segoe UI Symbol"/>
              </a:rPr>
              <a:t>🕵</a:t>
            </a:r>
            <a:r>
              <a:rPr sz="9000" spc="725" dirty="0">
                <a:latin typeface="Lucida Console"/>
                <a:cs typeface="Lucida Console"/>
              </a:rPr>
              <a:t>♂</a:t>
            </a:r>
            <a:r>
              <a:rPr sz="9000" spc="-3025" dirty="0">
                <a:latin typeface="Lucida Console"/>
                <a:cs typeface="Lucida Console"/>
              </a:rPr>
              <a:t> </a:t>
            </a:r>
            <a:r>
              <a:rPr spc="1065" dirty="0"/>
              <a:t>¿Está</a:t>
            </a:r>
            <a:r>
              <a:rPr spc="-409" dirty="0"/>
              <a:t> </a:t>
            </a:r>
            <a:r>
              <a:rPr spc="1475" dirty="0"/>
              <a:t>el</a:t>
            </a:r>
            <a:r>
              <a:rPr spc="-409" dirty="0"/>
              <a:t> </a:t>
            </a:r>
            <a:r>
              <a:rPr spc="1255" dirty="0"/>
              <a:t>proceso </a:t>
            </a:r>
            <a:r>
              <a:rPr spc="1475" dirty="0"/>
              <a:t>con</a:t>
            </a:r>
            <a:r>
              <a:rPr spc="-415" dirty="0"/>
              <a:t> </a:t>
            </a:r>
            <a:r>
              <a:rPr spc="-350" dirty="0"/>
              <a:t>ID</a:t>
            </a:r>
            <a:r>
              <a:rPr spc="-415" dirty="0"/>
              <a:t> </a:t>
            </a:r>
            <a:r>
              <a:rPr spc="-2360" dirty="0"/>
              <a:t>=</a:t>
            </a:r>
            <a:r>
              <a:rPr spc="-409" dirty="0"/>
              <a:t> </a:t>
            </a:r>
            <a:r>
              <a:rPr lang="es-PE" spc="-409" dirty="0"/>
              <a:t>    </a:t>
            </a:r>
            <a:r>
              <a:rPr spc="-385" dirty="0"/>
              <a:t>1?</a:t>
            </a:r>
            <a:endParaRPr sz="9000" dirty="0">
              <a:latin typeface="Lucida Console"/>
              <a:cs typeface="Lucida Console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9624" y="-5220"/>
            <a:ext cx="4005671" cy="3179640"/>
          </a:xfrm>
          <a:prstGeom prst="rect">
            <a:avLst/>
          </a:prstGeom>
        </p:spPr>
      </p:pic>
      <p:grpSp>
        <p:nvGrpSpPr>
          <p:cNvPr id="7" name="object 7"/>
          <p:cNvGrpSpPr/>
          <p:nvPr/>
        </p:nvGrpSpPr>
        <p:grpSpPr>
          <a:xfrm>
            <a:off x="3678782" y="3109544"/>
            <a:ext cx="14609444" cy="7178040"/>
            <a:chOff x="3678782" y="3109544"/>
            <a:chExt cx="14609444" cy="7178040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069112" y="6028773"/>
              <a:ext cx="4218887" cy="4258225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78782" y="3109544"/>
              <a:ext cx="10934699" cy="672464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77EF4F30-92FD-C6B4-A75C-E81B8AB21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02" y="17656"/>
            <a:ext cx="18090995" cy="1029381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0051" y="1646501"/>
            <a:ext cx="11237302" cy="803790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4723650" y="335050"/>
            <a:ext cx="9134400" cy="7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3000" b="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Función eliminar un proceso específico (nodo)</a:t>
            </a:r>
            <a:endParaRPr sz="4400" b="1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7224800" y="3178800"/>
            <a:ext cx="10602600" cy="6486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sp>
        <p:nvSpPr>
          <p:cNvPr id="57" name="Google Shape;57;p13"/>
          <p:cNvSpPr txBox="1"/>
          <p:nvPr/>
        </p:nvSpPr>
        <p:spPr>
          <a:xfrm>
            <a:off x="1805050" y="2546200"/>
            <a:ext cx="2593200" cy="9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2200">
                <a:solidFill>
                  <a:schemeClr val="dk2"/>
                </a:solidFill>
              </a:rPr>
              <a:t> </a:t>
            </a:r>
            <a:r>
              <a:rPr lang="es-419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Inicialización de punteros</a:t>
            </a:r>
            <a:endParaRPr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58" name="Google Shape;58;p13"/>
          <p:cNvCxnSpPr>
            <a:stCxn id="57" idx="3"/>
            <a:endCxn id="56" idx="1"/>
          </p:cNvCxnSpPr>
          <p:nvPr/>
        </p:nvCxnSpPr>
        <p:spPr>
          <a:xfrm>
            <a:off x="4398250" y="3024700"/>
            <a:ext cx="2826600" cy="478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" name="Google Shape;59;p13"/>
          <p:cNvSpPr/>
          <p:nvPr/>
        </p:nvSpPr>
        <p:spPr>
          <a:xfrm>
            <a:off x="7224800" y="3902400"/>
            <a:ext cx="10602600" cy="3687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60" name="Google Shape;60;p13"/>
          <p:cNvCxnSpPr>
            <a:stCxn id="61" idx="3"/>
            <a:endCxn id="59" idx="1"/>
          </p:cNvCxnSpPr>
          <p:nvPr/>
        </p:nvCxnSpPr>
        <p:spPr>
          <a:xfrm>
            <a:off x="5208300" y="4196250"/>
            <a:ext cx="2016600" cy="1549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1" name="Google Shape;61;p13"/>
          <p:cNvSpPr txBox="1"/>
          <p:nvPr/>
        </p:nvSpPr>
        <p:spPr>
          <a:xfrm>
            <a:off x="744300" y="3659250"/>
            <a:ext cx="4464000" cy="10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Bucle para buscar el proceso y verificamos si se encontró</a:t>
            </a:r>
            <a:endParaRPr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7224800" y="7665000"/>
            <a:ext cx="10602600" cy="1652400"/>
          </a:xfrm>
          <a:prstGeom prst="rect">
            <a:avLst/>
          </a:prstGeom>
          <a:noFill/>
          <a:ln w="952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63" name="Google Shape;63;p13"/>
          <p:cNvCxnSpPr>
            <a:stCxn id="64" idx="3"/>
            <a:endCxn id="62" idx="1"/>
          </p:cNvCxnSpPr>
          <p:nvPr/>
        </p:nvCxnSpPr>
        <p:spPr>
          <a:xfrm>
            <a:off x="4592650" y="6304400"/>
            <a:ext cx="2632200" cy="2187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4" name="Google Shape;64;p13"/>
          <p:cNvSpPr txBox="1"/>
          <p:nvPr/>
        </p:nvSpPr>
        <p:spPr>
          <a:xfrm>
            <a:off x="1610650" y="5980100"/>
            <a:ext cx="2982000" cy="6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Eliminación del nodo</a:t>
            </a:r>
            <a:endParaRPr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5373000" y="537750"/>
            <a:ext cx="8810400" cy="15852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s-419"/>
              <a:t>EJEMPLO:</a:t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1" y="6645701"/>
            <a:ext cx="17678398" cy="17861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Google Shape;71;p14"/>
          <p:cNvCxnSpPr/>
          <p:nvPr/>
        </p:nvCxnSpPr>
        <p:spPr>
          <a:xfrm flipH="1">
            <a:off x="7574400" y="6948900"/>
            <a:ext cx="3139200" cy="16236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Google Shape;72;p14"/>
          <p:cNvCxnSpPr/>
          <p:nvPr/>
        </p:nvCxnSpPr>
        <p:spPr>
          <a:xfrm>
            <a:off x="7661300" y="6948900"/>
            <a:ext cx="2814000" cy="1710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14"/>
          <p:cNvSpPr txBox="1"/>
          <p:nvPr/>
        </p:nvSpPr>
        <p:spPr>
          <a:xfrm>
            <a:off x="6682500" y="2337900"/>
            <a:ext cx="6191400" cy="8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3600">
                <a:solidFill>
                  <a:srgbClr val="FF0000"/>
                </a:solidFill>
              </a:rPr>
              <a:t>Se quiere eliminar el ID 002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755400" y="4320900"/>
            <a:ext cx="11025000" cy="8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3000">
                <a:solidFill>
                  <a:schemeClr val="accent1"/>
                </a:solidFill>
              </a:rPr>
              <a:t>Se buscará en cada nodo y se verificará que sea el mismo ID</a:t>
            </a:r>
            <a:endParaRPr sz="3000">
              <a:solidFill>
                <a:schemeClr val="accent1"/>
              </a:solidFill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4485401" y="5735751"/>
            <a:ext cx="4113114" cy="672382"/>
          </a:xfrm>
          <a:custGeom>
            <a:avLst/>
            <a:gdLst/>
            <a:ahLst/>
            <a:cxnLst/>
            <a:rect l="l" t="t" r="r" b="b"/>
            <a:pathLst>
              <a:path w="99147" h="18202" extrusionOk="0">
                <a:moveTo>
                  <a:pt x="0" y="18202"/>
                </a:moveTo>
                <a:cubicBezTo>
                  <a:pt x="6855" y="15171"/>
                  <a:pt x="24607" y="162"/>
                  <a:pt x="41131" y="18"/>
                </a:cubicBezTo>
                <a:cubicBezTo>
                  <a:pt x="57656" y="-126"/>
                  <a:pt x="89478" y="14450"/>
                  <a:pt x="99147" y="17336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  <p:txBody>
          <a:bodyPr/>
          <a:lstStyle/>
          <a:p>
            <a:endParaRPr lang="es-PE" sz="3600"/>
          </a:p>
        </p:txBody>
      </p:sp>
      <p:sp>
        <p:nvSpPr>
          <p:cNvPr id="76" name="Google Shape;76;p14"/>
          <p:cNvSpPr txBox="1"/>
          <p:nvPr/>
        </p:nvSpPr>
        <p:spPr>
          <a:xfrm>
            <a:off x="2212400" y="6408100"/>
            <a:ext cx="2532600" cy="71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3600">
                <a:solidFill>
                  <a:schemeClr val="dk1"/>
                </a:solidFill>
                <a:highlight>
                  <a:schemeClr val="lt1"/>
                </a:highlight>
              </a:rPr>
              <a:t>001 ≠ 002</a:t>
            </a:r>
            <a:endParaRPr sz="36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7661300" y="6408100"/>
            <a:ext cx="2532600" cy="71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3600">
                <a:solidFill>
                  <a:schemeClr val="dk1"/>
                </a:solidFill>
                <a:highlight>
                  <a:schemeClr val="lt1"/>
                </a:highlight>
              </a:rPr>
              <a:t>001 = 002</a:t>
            </a:r>
            <a:endParaRPr sz="36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6455400" y="8669350"/>
            <a:ext cx="5607000" cy="1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3600">
                <a:solidFill>
                  <a:schemeClr val="dk2"/>
                </a:solidFill>
              </a:rPr>
              <a:t>Cuando se encuentra el nodo se eliminará</a:t>
            </a:r>
            <a:endParaRPr sz="36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/>
        </p:nvSpPr>
        <p:spPr>
          <a:xfrm>
            <a:off x="4723750" y="0"/>
            <a:ext cx="10066200" cy="16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algn="ctr"/>
            <a:r>
              <a:rPr lang="es-419" sz="3000" b="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Función busca un proceso por su ID dentro de una lista enlazada y, si lo encuentra, modifica su prioridad.</a:t>
            </a:r>
            <a:endParaRPr sz="3000" b="1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6551" y="2324901"/>
            <a:ext cx="12053702" cy="72026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/>
          <p:nvPr/>
        </p:nvSpPr>
        <p:spPr>
          <a:xfrm>
            <a:off x="6553700" y="4316550"/>
            <a:ext cx="6028200" cy="6930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86" name="Google Shape;86;p15"/>
          <p:cNvCxnSpPr>
            <a:stCxn id="87" idx="3"/>
            <a:endCxn id="85" idx="1"/>
          </p:cNvCxnSpPr>
          <p:nvPr/>
        </p:nvCxnSpPr>
        <p:spPr>
          <a:xfrm>
            <a:off x="4550400" y="3166250"/>
            <a:ext cx="2003400" cy="1497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" name="Google Shape;87;p15"/>
          <p:cNvSpPr txBox="1"/>
          <p:nvPr/>
        </p:nvSpPr>
        <p:spPr>
          <a:xfrm>
            <a:off x="1200600" y="2819750"/>
            <a:ext cx="3349800" cy="6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Búsqueda del proceso</a:t>
            </a:r>
            <a:endParaRPr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8" name="Google Shape;88;p15"/>
          <p:cNvSpPr/>
          <p:nvPr/>
        </p:nvSpPr>
        <p:spPr>
          <a:xfrm>
            <a:off x="7269850" y="5249100"/>
            <a:ext cx="6028200" cy="693000"/>
          </a:xfrm>
          <a:prstGeom prst="rect">
            <a:avLst/>
          </a:prstGeom>
          <a:noFill/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89" name="Google Shape;89;p15"/>
          <p:cNvCxnSpPr>
            <a:stCxn id="90" idx="3"/>
            <a:endCxn id="88" idx="1"/>
          </p:cNvCxnSpPr>
          <p:nvPr/>
        </p:nvCxnSpPr>
        <p:spPr>
          <a:xfrm>
            <a:off x="4723750" y="4902600"/>
            <a:ext cx="2546400" cy="693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" name="Google Shape;90;p15"/>
          <p:cNvSpPr txBox="1"/>
          <p:nvPr/>
        </p:nvSpPr>
        <p:spPr>
          <a:xfrm>
            <a:off x="2499550" y="4556100"/>
            <a:ext cx="2224200" cy="6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Comparar id</a:t>
            </a:r>
            <a:endParaRPr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584950" y="5834951"/>
            <a:ext cx="4138800" cy="738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s-419" sz="2400">
                <a:latin typeface="Comic Sans MS"/>
                <a:ea typeface="Comic Sans MS"/>
                <a:cs typeface="Comic Sans MS"/>
                <a:sym typeface="Comic Sans MS"/>
              </a:rPr>
              <a:t>Si se encuentra el proceso</a:t>
            </a: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7964300" y="6073400"/>
            <a:ext cx="8037600" cy="13824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93" name="Google Shape;93;p15"/>
          <p:cNvCxnSpPr>
            <a:stCxn id="91" idx="3"/>
            <a:endCxn id="92" idx="1"/>
          </p:cNvCxnSpPr>
          <p:nvPr/>
        </p:nvCxnSpPr>
        <p:spPr>
          <a:xfrm>
            <a:off x="4723750" y="6204253"/>
            <a:ext cx="3240550" cy="560347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4" name="Google Shape;94;p15"/>
          <p:cNvSpPr/>
          <p:nvPr/>
        </p:nvSpPr>
        <p:spPr>
          <a:xfrm>
            <a:off x="7429500" y="7696100"/>
            <a:ext cx="5152200" cy="5604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95" name="Google Shape;95;p15"/>
          <p:cNvCxnSpPr>
            <a:stCxn id="96" idx="3"/>
            <a:endCxn id="94" idx="1"/>
          </p:cNvCxnSpPr>
          <p:nvPr/>
        </p:nvCxnSpPr>
        <p:spPr>
          <a:xfrm>
            <a:off x="4550400" y="7342013"/>
            <a:ext cx="2879100" cy="634287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1580400" y="6988100"/>
            <a:ext cx="2970000" cy="70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s-419" sz="2200">
                <a:latin typeface="Comic Sans MS"/>
                <a:ea typeface="Comic Sans MS"/>
                <a:cs typeface="Comic Sans MS"/>
                <a:sym typeface="Comic Sans MS"/>
              </a:rPr>
              <a:t>Si no lo encuentra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subTitle" idx="1"/>
          </p:nvPr>
        </p:nvSpPr>
        <p:spPr>
          <a:xfrm>
            <a:off x="4846800" y="472800"/>
            <a:ext cx="8594400" cy="15852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s-419"/>
              <a:t>EJEMPLO:</a:t>
            </a:r>
            <a:endParaRPr/>
          </a:p>
        </p:txBody>
      </p:sp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1" y="2362800"/>
            <a:ext cx="17678398" cy="5520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057017" y="2897968"/>
            <a:ext cx="8173720" cy="4755515"/>
          </a:xfrm>
          <a:prstGeom prst="rect">
            <a:avLst/>
          </a:prstGeom>
        </p:spPr>
        <p:txBody>
          <a:bodyPr vert="horz" wrap="square" lIns="0" tIns="213995" rIns="0" bIns="0" rtlCol="0">
            <a:spAutoFit/>
          </a:bodyPr>
          <a:lstStyle/>
          <a:p>
            <a:pPr marL="12065" marR="5080" algn="ctr">
              <a:lnSpc>
                <a:spcPts val="11920"/>
              </a:lnSpc>
              <a:spcBef>
                <a:spcPts val="1685"/>
              </a:spcBef>
            </a:pPr>
            <a:r>
              <a:rPr sz="11150" spc="1855" dirty="0">
                <a:solidFill>
                  <a:srgbClr val="F4C266"/>
                </a:solidFill>
                <a:latin typeface="Verdana"/>
                <a:cs typeface="Verdana"/>
              </a:rPr>
              <a:t>El</a:t>
            </a:r>
            <a:r>
              <a:rPr sz="11150" spc="-565" dirty="0">
                <a:solidFill>
                  <a:srgbClr val="F4C266"/>
                </a:solidFill>
                <a:latin typeface="Verdana"/>
                <a:cs typeface="Verdana"/>
              </a:rPr>
              <a:t> </a:t>
            </a:r>
            <a:r>
              <a:rPr sz="11150" spc="780" dirty="0">
                <a:solidFill>
                  <a:srgbClr val="F4C266"/>
                </a:solidFill>
                <a:latin typeface="Verdana"/>
                <a:cs typeface="Verdana"/>
              </a:rPr>
              <a:t>Cine</a:t>
            </a:r>
            <a:r>
              <a:rPr sz="11150" spc="-560" dirty="0">
                <a:solidFill>
                  <a:srgbClr val="F4C266"/>
                </a:solidFill>
                <a:latin typeface="Verdana"/>
                <a:cs typeface="Verdana"/>
              </a:rPr>
              <a:t> </a:t>
            </a:r>
            <a:r>
              <a:rPr sz="11150" spc="965" dirty="0">
                <a:solidFill>
                  <a:srgbClr val="F4C266"/>
                </a:solidFill>
                <a:latin typeface="Verdana"/>
                <a:cs typeface="Verdana"/>
              </a:rPr>
              <a:t>de </a:t>
            </a:r>
            <a:r>
              <a:rPr sz="11150" spc="2400" dirty="0">
                <a:solidFill>
                  <a:srgbClr val="F4C266"/>
                </a:solidFill>
                <a:latin typeface="Verdana"/>
                <a:cs typeface="Verdana"/>
              </a:rPr>
              <a:t>los </a:t>
            </a:r>
            <a:r>
              <a:rPr sz="11150" spc="1745" dirty="0">
                <a:solidFill>
                  <a:srgbClr val="F4C266"/>
                </a:solidFill>
                <a:latin typeface="Verdana"/>
                <a:cs typeface="Verdana"/>
              </a:rPr>
              <a:t>Procesos</a:t>
            </a:r>
            <a:endParaRPr sz="1115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4622" y="5516414"/>
            <a:ext cx="4728831" cy="4483877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129987" y="4975877"/>
            <a:ext cx="5158012" cy="531112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-4298" y="-11393"/>
            <a:ext cx="6201907" cy="384825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2446047" y="-3522"/>
            <a:ext cx="5841953" cy="347082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/>
        </p:nvSpPr>
        <p:spPr>
          <a:xfrm>
            <a:off x="4723750" y="0"/>
            <a:ext cx="10066200" cy="12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algn="ctr"/>
            <a:r>
              <a:rPr lang="es-419" sz="3000" b="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Función de guarda todos los procesos almacenados en una lista enlazada en un archivo de texto</a:t>
            </a:r>
            <a:endParaRPr sz="3000" b="1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1" y="1677250"/>
            <a:ext cx="10602486" cy="843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/>
          <p:nvPr/>
        </p:nvSpPr>
        <p:spPr>
          <a:xfrm>
            <a:off x="708800" y="2281650"/>
            <a:ext cx="7630200" cy="541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110" name="Google Shape;110;p17"/>
          <p:cNvCxnSpPr>
            <a:stCxn id="111" idx="1"/>
            <a:endCxn id="109" idx="3"/>
          </p:cNvCxnSpPr>
          <p:nvPr/>
        </p:nvCxnSpPr>
        <p:spPr>
          <a:xfrm flipH="1">
            <a:off x="8338850" y="2159050"/>
            <a:ext cx="3426000" cy="393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1" name="Google Shape;111;p17"/>
          <p:cNvSpPr txBox="1"/>
          <p:nvPr/>
        </p:nvSpPr>
        <p:spPr>
          <a:xfrm>
            <a:off x="11764850" y="1677250"/>
            <a:ext cx="3349800" cy="9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r>
              <a:rPr lang="es-419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Abrir el archivo en modo escritura</a:t>
            </a:r>
            <a:endParaRPr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2" name="Google Shape;112;p17"/>
          <p:cNvSpPr/>
          <p:nvPr/>
        </p:nvSpPr>
        <p:spPr>
          <a:xfrm>
            <a:off x="708800" y="4872600"/>
            <a:ext cx="5378400" cy="829200"/>
          </a:xfrm>
          <a:prstGeom prst="rect">
            <a:avLst/>
          </a:prstGeom>
          <a:noFill/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sp>
        <p:nvSpPr>
          <p:cNvPr id="113" name="Google Shape;113;p17"/>
          <p:cNvSpPr txBox="1"/>
          <p:nvPr/>
        </p:nvSpPr>
        <p:spPr>
          <a:xfrm>
            <a:off x="9373450" y="4437800"/>
            <a:ext cx="3706200" cy="70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s-419" sz="2200">
                <a:latin typeface="Comic Sans MS"/>
                <a:ea typeface="Comic Sans MS"/>
                <a:cs typeface="Comic Sans MS"/>
                <a:sym typeface="Comic Sans MS"/>
              </a:rPr>
              <a:t>Recorrer la lista enlazada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14" name="Google Shape;114;p17"/>
          <p:cNvCxnSpPr>
            <a:stCxn id="113" idx="1"/>
            <a:endCxn id="112" idx="3"/>
          </p:cNvCxnSpPr>
          <p:nvPr/>
        </p:nvCxnSpPr>
        <p:spPr>
          <a:xfrm flipH="1">
            <a:off x="6087200" y="4791713"/>
            <a:ext cx="3286250" cy="495487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5" name="Google Shape;115;p17"/>
          <p:cNvSpPr txBox="1"/>
          <p:nvPr/>
        </p:nvSpPr>
        <p:spPr>
          <a:xfrm>
            <a:off x="10439750" y="5974750"/>
            <a:ext cx="5043000" cy="70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s-419" sz="2200">
                <a:latin typeface="Comic Sans MS"/>
                <a:ea typeface="Comic Sans MS"/>
                <a:cs typeface="Comic Sans MS"/>
                <a:sym typeface="Comic Sans MS"/>
              </a:rPr>
              <a:t>Escribir cada proceso en el archivo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1424900" y="5914150"/>
            <a:ext cx="6177600" cy="1974600"/>
          </a:xfrm>
          <a:prstGeom prst="rect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117" name="Google Shape;117;p17"/>
          <p:cNvCxnSpPr>
            <a:stCxn id="115" idx="1"/>
            <a:endCxn id="116" idx="3"/>
          </p:cNvCxnSpPr>
          <p:nvPr/>
        </p:nvCxnSpPr>
        <p:spPr>
          <a:xfrm flipH="1">
            <a:off x="7602500" y="6328663"/>
            <a:ext cx="2837250" cy="572787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8" name="Google Shape;118;p17"/>
          <p:cNvSpPr/>
          <p:nvPr/>
        </p:nvSpPr>
        <p:spPr>
          <a:xfrm>
            <a:off x="708800" y="8836600"/>
            <a:ext cx="2997000" cy="541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119" name="Google Shape;119;p17"/>
          <p:cNvCxnSpPr>
            <a:stCxn id="120" idx="1"/>
            <a:endCxn id="118" idx="3"/>
          </p:cNvCxnSpPr>
          <p:nvPr/>
        </p:nvCxnSpPr>
        <p:spPr>
          <a:xfrm flipH="1">
            <a:off x="3705800" y="8438613"/>
            <a:ext cx="4915650" cy="668887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0" name="Google Shape;120;p17"/>
          <p:cNvSpPr txBox="1"/>
          <p:nvPr/>
        </p:nvSpPr>
        <p:spPr>
          <a:xfrm>
            <a:off x="8621450" y="8084700"/>
            <a:ext cx="3143400" cy="70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s-419" sz="2200">
                <a:latin typeface="Comic Sans MS"/>
                <a:ea typeface="Comic Sans MS"/>
                <a:cs typeface="Comic Sans MS"/>
                <a:sym typeface="Comic Sans MS"/>
              </a:rPr>
              <a:t> Cerrar el archivo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1" y="716100"/>
            <a:ext cx="8395918" cy="967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 txBox="1"/>
          <p:nvPr/>
        </p:nvSpPr>
        <p:spPr>
          <a:xfrm>
            <a:off x="6130650" y="173150"/>
            <a:ext cx="9481200" cy="9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algn="ctr"/>
            <a:r>
              <a:rPr lang="es-419" sz="3000" b="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Función de cargar procesos desde archivos</a:t>
            </a:r>
            <a:endParaRPr sz="3000" b="1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9719800" y="1537000"/>
            <a:ext cx="4593600" cy="70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s-419" sz="2200">
                <a:latin typeface="Comic Sans MS"/>
                <a:ea typeface="Comic Sans MS"/>
                <a:cs typeface="Comic Sans MS"/>
                <a:sym typeface="Comic Sans MS"/>
              </a:rPr>
              <a:t>Abrir el archivo en modo lectura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622200" y="1091150"/>
            <a:ext cx="5378400" cy="354600"/>
          </a:xfrm>
          <a:prstGeom prst="rect">
            <a:avLst/>
          </a:prstGeom>
          <a:noFill/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129" name="Google Shape;129;p18"/>
          <p:cNvCxnSpPr>
            <a:stCxn id="127" idx="1"/>
            <a:endCxn id="128" idx="3"/>
          </p:cNvCxnSpPr>
          <p:nvPr/>
        </p:nvCxnSpPr>
        <p:spPr>
          <a:xfrm flipH="1" flipV="1">
            <a:off x="6000600" y="1268450"/>
            <a:ext cx="3719200" cy="622463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0" name="Google Shape;130;p18"/>
          <p:cNvSpPr txBox="1"/>
          <p:nvPr/>
        </p:nvSpPr>
        <p:spPr>
          <a:xfrm>
            <a:off x="6130650" y="2861300"/>
            <a:ext cx="3067200" cy="70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s-419" sz="2200">
                <a:latin typeface="Comic Sans MS"/>
                <a:ea typeface="Comic Sans MS"/>
                <a:cs typeface="Comic Sans MS"/>
                <a:sym typeface="Comic Sans MS"/>
              </a:rPr>
              <a:t>Variables auxiliares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1035200" y="3257650"/>
            <a:ext cx="2757600" cy="6228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132" name="Google Shape;132;p18"/>
          <p:cNvCxnSpPr>
            <a:stCxn id="130" idx="1"/>
            <a:endCxn id="131" idx="3"/>
          </p:cNvCxnSpPr>
          <p:nvPr/>
        </p:nvCxnSpPr>
        <p:spPr>
          <a:xfrm flipH="1">
            <a:off x="3792800" y="3215213"/>
            <a:ext cx="2337850" cy="353837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3" name="Google Shape;133;p18"/>
          <p:cNvSpPr txBox="1"/>
          <p:nvPr/>
        </p:nvSpPr>
        <p:spPr>
          <a:xfrm>
            <a:off x="8700700" y="3750550"/>
            <a:ext cx="6000000" cy="70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s-419" sz="2200">
                <a:latin typeface="Comic Sans MS"/>
                <a:ea typeface="Comic Sans MS"/>
                <a:cs typeface="Comic Sans MS"/>
                <a:sym typeface="Comic Sans MS"/>
              </a:rPr>
              <a:t>Leer los datos desde el archivo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4" name="Google Shape;134;p18"/>
          <p:cNvSpPr/>
          <p:nvPr/>
        </p:nvSpPr>
        <p:spPr>
          <a:xfrm>
            <a:off x="1210100" y="3880450"/>
            <a:ext cx="5764800" cy="1518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135" name="Google Shape;135;p18"/>
          <p:cNvCxnSpPr>
            <a:stCxn id="133" idx="1"/>
            <a:endCxn id="134" idx="3"/>
          </p:cNvCxnSpPr>
          <p:nvPr/>
        </p:nvCxnSpPr>
        <p:spPr>
          <a:xfrm flipH="1">
            <a:off x="6974900" y="4104463"/>
            <a:ext cx="1725800" cy="535287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6" name="Google Shape;136;p18"/>
          <p:cNvSpPr txBox="1"/>
          <p:nvPr/>
        </p:nvSpPr>
        <p:spPr>
          <a:xfrm>
            <a:off x="7641650" y="6615200"/>
            <a:ext cx="6000000" cy="70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s-419" sz="2200">
                <a:latin typeface="Comic Sans MS"/>
                <a:ea typeface="Comic Sans MS"/>
                <a:cs typeface="Comic Sans MS"/>
                <a:sym typeface="Comic Sans MS"/>
              </a:rPr>
              <a:t>Crear nodo y asignar datos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7" name="Google Shape;137;p18"/>
          <p:cNvSpPr/>
          <p:nvPr/>
        </p:nvSpPr>
        <p:spPr>
          <a:xfrm>
            <a:off x="1035200" y="6209900"/>
            <a:ext cx="4338000" cy="1113600"/>
          </a:xfrm>
          <a:prstGeom prst="rect">
            <a:avLst/>
          </a:prstGeom>
          <a:noFill/>
          <a:ln w="952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138" name="Google Shape;138;p18"/>
          <p:cNvCxnSpPr>
            <a:stCxn id="136" idx="1"/>
            <a:endCxn id="137" idx="3"/>
          </p:cNvCxnSpPr>
          <p:nvPr/>
        </p:nvCxnSpPr>
        <p:spPr>
          <a:xfrm flipH="1" flipV="1">
            <a:off x="5373200" y="6766700"/>
            <a:ext cx="2268450" cy="202413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9" name="Google Shape;139;p18"/>
          <p:cNvSpPr txBox="1"/>
          <p:nvPr/>
        </p:nvSpPr>
        <p:spPr>
          <a:xfrm>
            <a:off x="10510300" y="8247800"/>
            <a:ext cx="3976200" cy="70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s-419" sz="2200">
                <a:latin typeface="Comic Sans MS"/>
                <a:ea typeface="Comic Sans MS"/>
                <a:cs typeface="Comic Sans MS"/>
                <a:sym typeface="Comic Sans MS"/>
              </a:rPr>
              <a:t>Insertar el nodo en la lista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0" name="Google Shape;140;p18"/>
          <p:cNvSpPr/>
          <p:nvPr/>
        </p:nvSpPr>
        <p:spPr>
          <a:xfrm>
            <a:off x="1035200" y="7323500"/>
            <a:ext cx="7498200" cy="1803000"/>
          </a:xfrm>
          <a:prstGeom prst="rect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endParaRPr sz="3600"/>
          </a:p>
        </p:txBody>
      </p:sp>
      <p:cxnSp>
        <p:nvCxnSpPr>
          <p:cNvPr id="141" name="Google Shape;141;p18"/>
          <p:cNvCxnSpPr>
            <a:stCxn id="139" idx="1"/>
            <a:endCxn id="140" idx="3"/>
          </p:cNvCxnSpPr>
          <p:nvPr/>
        </p:nvCxnSpPr>
        <p:spPr>
          <a:xfrm flipH="1" flipV="1">
            <a:off x="8533400" y="8225000"/>
            <a:ext cx="1976900" cy="376713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D1076-79E7-CBC1-116F-2C939EF153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596" y="5353049"/>
            <a:ext cx="7184517" cy="1149347"/>
          </a:xfrm>
        </p:spPr>
        <p:txBody>
          <a:bodyPr>
            <a:normAutofit/>
          </a:bodyPr>
          <a:lstStyle/>
          <a:p>
            <a:r>
              <a:rPr lang="es-PE" dirty="0">
                <a:latin typeface="Algerian" panose="04020705040A02060702" pitchFamily="82" charset="0"/>
                <a:ea typeface="ADLaM Display" panose="020F0502020204030204" pitchFamily="2" charset="0"/>
                <a:cs typeface="ADLaM Display" panose="020F0502020204030204" pitchFamily="2" charset="0"/>
              </a:rPr>
              <a:t>GESTION DE CPU</a:t>
            </a:r>
          </a:p>
        </p:txBody>
      </p:sp>
      <p:pic>
        <p:nvPicPr>
          <p:cNvPr id="2050" name="Picture 2" descr="Qué es la unidad central de procesamiento (CPU)? - IONOS España">
            <a:extLst>
              <a:ext uri="{FF2B5EF4-FFF2-40B4-BE49-F238E27FC236}">
                <a16:creationId xmlns:a16="http://schemas.microsoft.com/office/drawing/2014/main" id="{B7DE196F-2BF6-709B-CEA6-AF4BF8811B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1" t="5430" r="1" b="3662"/>
          <a:stretch>
            <a:fillRect/>
          </a:stretch>
        </p:blipFill>
        <p:spPr bwMode="auto">
          <a:xfrm>
            <a:off x="9114910" y="2831771"/>
            <a:ext cx="8207891" cy="4616909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C77F42D-EC8D-80DD-B95A-4CE8C8B30B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43" y="-25160"/>
            <a:ext cx="18593403" cy="1031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97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B5C57B85-9A4C-3809-0623-223865FF95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81504" y="2763235"/>
            <a:ext cx="9044939" cy="1985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37160" tIns="68580" rIns="137160" bIns="6858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defTabSz="1371600" eaLnBrk="0" fontAlgn="base" hangingPunct="0">
              <a:spcAft>
                <a:spcPct val="0"/>
              </a:spcAft>
            </a:pPr>
            <a:r>
              <a:rPr lang="es-PE" altLang="es-PE" sz="3000" b="1" u="sng" dirty="0" err="1">
                <a:latin typeface="Arial Unicode MS"/>
              </a:rPr>
              <a:t>NodoCola</a:t>
            </a:r>
            <a:r>
              <a:rPr lang="es-PE" altLang="es-PE" sz="3000" b="1" u="sng" dirty="0">
                <a:latin typeface="Arial Unicode MS"/>
              </a:rPr>
              <a:t>* siguiente:</a:t>
            </a:r>
            <a:br>
              <a:rPr lang="es-PE" altLang="es-PE" sz="3000" dirty="0"/>
            </a:br>
            <a:r>
              <a:rPr lang="es-PE" altLang="es-PE" sz="3000" dirty="0"/>
              <a:t>Es un </a:t>
            </a:r>
            <a:r>
              <a:rPr lang="es-PE" altLang="es-PE" sz="3000" b="1" dirty="0">
                <a:latin typeface="Arial" panose="020B0604020202020204" pitchFamily="34" charset="0"/>
              </a:rPr>
              <a:t>puntero</a:t>
            </a:r>
            <a:r>
              <a:rPr lang="es-PE" altLang="es-PE" sz="3000" dirty="0">
                <a:latin typeface="Arial" panose="020B0604020202020204" pitchFamily="34" charset="0"/>
              </a:rPr>
              <a:t> que apunta al siguiente nodo en la cola. Esto permite </a:t>
            </a:r>
            <a:r>
              <a:rPr lang="es-PE" altLang="es-PE" sz="3000" b="1" dirty="0">
                <a:latin typeface="Arial" panose="020B0604020202020204" pitchFamily="34" charset="0"/>
              </a:rPr>
              <a:t>encadenar los nodos</a:t>
            </a:r>
            <a:r>
              <a:rPr lang="es-PE" altLang="es-PE" sz="3000" dirty="0">
                <a:latin typeface="Arial" panose="020B0604020202020204" pitchFamily="34" charset="0"/>
              </a:rPr>
              <a:t>, formando una estructura dinámica.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23B17B8-166A-9F70-D8DB-6863D04DB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5610" y="3279230"/>
            <a:ext cx="6610887" cy="372854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73540635-25FD-5F5F-B9DD-60848743E5C1}"/>
              </a:ext>
            </a:extLst>
          </p:cNvPr>
          <p:cNvSpPr txBox="1">
            <a:spLocks/>
          </p:cNvSpPr>
          <p:nvPr/>
        </p:nvSpPr>
        <p:spPr>
          <a:xfrm>
            <a:off x="1250946" y="819878"/>
            <a:ext cx="7184517" cy="1149347"/>
          </a:xfrm>
          <a:prstGeom prst="rect">
            <a:avLst/>
          </a:prstGeom>
          <a:effectLst/>
        </p:spPr>
        <p:txBody>
          <a:bodyPr vert="horz" lIns="137160" tIns="68580" rIns="137160" bIns="6858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PE" sz="5400" dirty="0">
                <a:latin typeface="Algerian" panose="04020705040A02060702" pitchFamily="82" charset="0"/>
                <a:ea typeface="ADLaM Display" panose="020F0502020204030204" pitchFamily="2" charset="0"/>
                <a:cs typeface="ADLaM Display" panose="020F0502020204030204" pitchFamily="2" charset="0"/>
              </a:rPr>
              <a:t>STRUCT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87818D0-8806-8EC8-D0AC-929FF9B0D4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946" y="5869641"/>
            <a:ext cx="8064654" cy="170226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FF81F9D4-4A00-E5B3-90DF-C74C00FAE1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38281"/>
            <a:ext cx="18288000" cy="10327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32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9013D3-951E-01E2-89E5-424F62F8C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0F89D3BE-2611-5ECC-731B-C04750453D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681461" y="4525639"/>
            <a:ext cx="6035039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37160" tIns="68580" rIns="137160" bIns="6858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defTabSz="1371600" eaLnBrk="0" fontAlgn="base" hangingPunct="0">
              <a:spcAft>
                <a:spcPct val="0"/>
              </a:spcAft>
            </a:pPr>
            <a:br>
              <a:rPr lang="es-PE" altLang="es-PE" sz="1200" dirty="0"/>
            </a:br>
            <a:endParaRPr lang="es-PE" altLang="es-PE" sz="2700" dirty="0">
              <a:latin typeface="Arial" panose="020B0604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A7EB5F2-1BAA-0F73-4427-2D615173F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3" y="2638571"/>
            <a:ext cx="9073173" cy="616253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23CD5E0C-6936-2BEC-A22B-E20572D044B9}"/>
              </a:ext>
            </a:extLst>
          </p:cNvPr>
          <p:cNvSpPr txBox="1">
            <a:spLocks/>
          </p:cNvSpPr>
          <p:nvPr/>
        </p:nvSpPr>
        <p:spPr>
          <a:xfrm>
            <a:off x="1143003" y="911225"/>
            <a:ext cx="7184517" cy="1149347"/>
          </a:xfrm>
          <a:prstGeom prst="rect">
            <a:avLst/>
          </a:prstGeom>
          <a:effectLst/>
        </p:spPr>
        <p:txBody>
          <a:bodyPr vert="horz" lIns="137160" tIns="68580" rIns="137160" bIns="6858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PE" sz="5400" dirty="0">
                <a:latin typeface="Algerian" panose="04020705040A02060702" pitchFamily="82" charset="0"/>
                <a:ea typeface="ADLaM Display" panose="020F0502020204030204" pitchFamily="2" charset="0"/>
                <a:cs typeface="ADLaM Display" panose="020F0502020204030204" pitchFamily="2" charset="0"/>
              </a:rPr>
              <a:t>ENCOLAR CPU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B441854-FD6C-9655-A8AC-70658CC3F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4642" y="3183399"/>
            <a:ext cx="7187616" cy="475840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327B7A6-CB5E-23CF-665D-CFBD527190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6214" y="-71860"/>
            <a:ext cx="18409699" cy="1047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24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3C9DF0-98B9-7710-08C0-4370D9E85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FF6B25E-90A3-7430-B9B4-847B52943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9572" y="4274106"/>
            <a:ext cx="9498330" cy="266831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3BAE38E1-E084-C5AF-9DCA-8932C4C75520}"/>
              </a:ext>
            </a:extLst>
          </p:cNvPr>
          <p:cNvSpPr txBox="1">
            <a:spLocks/>
          </p:cNvSpPr>
          <p:nvPr/>
        </p:nvSpPr>
        <p:spPr>
          <a:xfrm>
            <a:off x="1289046" y="1181099"/>
            <a:ext cx="7184517" cy="1149347"/>
          </a:xfrm>
          <a:prstGeom prst="rect">
            <a:avLst/>
          </a:prstGeom>
          <a:effectLst/>
        </p:spPr>
        <p:txBody>
          <a:bodyPr vert="horz" lIns="137160" tIns="68580" rIns="137160" bIns="6858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PE" sz="5400" dirty="0">
                <a:latin typeface="Algerian" panose="04020705040A02060702" pitchFamily="82" charset="0"/>
                <a:ea typeface="ADLaM Display" panose="020F0502020204030204" pitchFamily="2" charset="0"/>
                <a:cs typeface="ADLaM Display" panose="020F0502020204030204" pitchFamily="2" charset="0"/>
              </a:rPr>
              <a:t>DESENCOLAR CPU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23CDDC73-9BAD-15EF-69CE-8C28752C9E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115" y="3677186"/>
            <a:ext cx="6901826" cy="341519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C306DD8-2624-BE43-B82D-654A5C20EE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524"/>
            <a:ext cx="18324716" cy="1026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84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0F0476-AFB2-AA0C-D7A3-C65D0E946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554960D-CF21-9292-C3AB-9A9E062EF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860" y="2957207"/>
            <a:ext cx="10574226" cy="437258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CE31080A-D46B-6909-460E-4EB68D6A95A2}"/>
              </a:ext>
            </a:extLst>
          </p:cNvPr>
          <p:cNvSpPr txBox="1">
            <a:spLocks/>
          </p:cNvSpPr>
          <p:nvPr/>
        </p:nvSpPr>
        <p:spPr>
          <a:xfrm>
            <a:off x="1289046" y="1181099"/>
            <a:ext cx="7184517" cy="1149347"/>
          </a:xfrm>
          <a:prstGeom prst="rect">
            <a:avLst/>
          </a:prstGeom>
          <a:effectLst/>
        </p:spPr>
        <p:txBody>
          <a:bodyPr vert="horz" lIns="137160" tIns="68580" rIns="137160" bIns="6858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PE" sz="5400" dirty="0">
                <a:latin typeface="Algerian" panose="04020705040A02060702" pitchFamily="82" charset="0"/>
                <a:ea typeface="ADLaM Display" panose="020F0502020204030204" pitchFamily="2" charset="0"/>
                <a:cs typeface="ADLaM Display" panose="020F0502020204030204" pitchFamily="2" charset="0"/>
              </a:rPr>
              <a:t>MOSTRAR CPU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31894E6-4C1F-8B07-0A1F-F0254277A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7799" y="4102783"/>
            <a:ext cx="5301402" cy="158613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3FA1705-6B1E-5EA5-EF68-E97CEA09C5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10"/>
            <a:ext cx="18288000" cy="1029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534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E5F93B1-4361-DF48-A2F5-9D73085D0B95}"/>
              </a:ext>
            </a:extLst>
          </p:cNvPr>
          <p:cNvSpPr/>
          <p:nvPr/>
        </p:nvSpPr>
        <p:spPr>
          <a:xfrm>
            <a:off x="831955" y="629589"/>
            <a:ext cx="6678119" cy="11917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 err="1"/>
              <a:t>asignarMemoria</a:t>
            </a:r>
            <a:r>
              <a:rPr lang="es-PE" sz="5400" dirty="0"/>
              <a:t>()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F1B6543-01AB-B95C-16B8-20EC6A729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954" y="3072689"/>
            <a:ext cx="9871023" cy="4565702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A94E03D3-56F9-BA16-94EF-6D7D244701D7}"/>
              </a:ext>
            </a:extLst>
          </p:cNvPr>
          <p:cNvSpPr/>
          <p:nvPr/>
        </p:nvSpPr>
        <p:spPr>
          <a:xfrm>
            <a:off x="11029950" y="3581399"/>
            <a:ext cx="6426096" cy="5191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2700" dirty="0"/>
              <a:t>Busca el nodo que tenga el mismo ID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609D57AC-3695-3F59-93C3-E316C7D29F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9046" y="4412891"/>
            <a:ext cx="6962922" cy="146121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01A511F1-6F61-8945-EEEE-20BA4286952D}"/>
              </a:ext>
            </a:extLst>
          </p:cNvPr>
          <p:cNvSpPr/>
          <p:nvPr/>
        </p:nvSpPr>
        <p:spPr>
          <a:xfrm>
            <a:off x="1257300" y="4519612"/>
            <a:ext cx="9296400" cy="3024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3F05460A-FCAB-EA0F-8C95-8B1050304A21}"/>
              </a:ext>
            </a:extLst>
          </p:cNvPr>
          <p:cNvSpPr/>
          <p:nvPr/>
        </p:nvSpPr>
        <p:spPr>
          <a:xfrm>
            <a:off x="1257301" y="4822031"/>
            <a:ext cx="6233723" cy="105727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1C8D56B9-1BA1-B9CA-063B-ADD48A765EA4}"/>
              </a:ext>
            </a:extLst>
          </p:cNvPr>
          <p:cNvSpPr/>
          <p:nvPr/>
        </p:nvSpPr>
        <p:spPr>
          <a:xfrm>
            <a:off x="11126137" y="6695414"/>
            <a:ext cx="6233723" cy="105727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700" dirty="0">
                <a:solidFill>
                  <a:schemeClr val="tx1"/>
                </a:solidFill>
              </a:rPr>
              <a:t>Verifica si no se encontró ningún proceso con el ID dado.</a:t>
            </a:r>
            <a:endParaRPr lang="es-PE" sz="2700" dirty="0">
              <a:solidFill>
                <a:schemeClr val="tx1"/>
              </a:solidFill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F447F68-C0A8-9426-D251-77C7758C3315}"/>
              </a:ext>
            </a:extLst>
          </p:cNvPr>
          <p:cNvSpPr/>
          <p:nvPr/>
        </p:nvSpPr>
        <p:spPr>
          <a:xfrm>
            <a:off x="11126137" y="8045357"/>
            <a:ext cx="6233723" cy="105727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700" dirty="0">
                <a:solidFill>
                  <a:schemeClr val="tx1"/>
                </a:solidFill>
              </a:rPr>
              <a:t>Muestra un mensaje de error.</a:t>
            </a:r>
            <a:endParaRPr lang="es-PE" sz="2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80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15" grpId="0" animBg="1"/>
      <p:bldP spid="18" grpId="0" animBg="1"/>
      <p:bldP spid="19" grpId="0" animBg="1"/>
      <p:bldP spid="2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118EF-40E7-E6A7-2649-3AE6DCDF6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6F5C39E-D899-8E94-B2DC-D18403C8AA2F}"/>
              </a:ext>
            </a:extLst>
          </p:cNvPr>
          <p:cNvSpPr/>
          <p:nvPr/>
        </p:nvSpPr>
        <p:spPr>
          <a:xfrm>
            <a:off x="831955" y="629589"/>
            <a:ext cx="6678119" cy="11917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 err="1"/>
              <a:t>asignarMemoria</a:t>
            </a:r>
            <a:r>
              <a:rPr lang="es-PE" sz="5400" dirty="0"/>
              <a:t>()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26AD536-E78C-5FB9-467E-A104ABD7D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954" y="3072689"/>
            <a:ext cx="9871023" cy="4565702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6114134B-9184-D546-A8E4-5A430274C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0096" y="5143501"/>
            <a:ext cx="5430008" cy="3086531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E5CE03A8-CB23-C0B1-9327-C06C22067877}"/>
              </a:ext>
            </a:extLst>
          </p:cNvPr>
          <p:cNvSpPr/>
          <p:nvPr/>
        </p:nvSpPr>
        <p:spPr>
          <a:xfrm>
            <a:off x="11734800" y="6686765"/>
            <a:ext cx="2019300" cy="120015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 dirty="0">
              <a:solidFill>
                <a:schemeClr val="tx1"/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BD5D607-83F7-43E8-A605-2F6B1BA0DF1E}"/>
              </a:ext>
            </a:extLst>
          </p:cNvPr>
          <p:cNvSpPr/>
          <p:nvPr/>
        </p:nvSpPr>
        <p:spPr>
          <a:xfrm>
            <a:off x="11734800" y="5581866"/>
            <a:ext cx="2019300" cy="76178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 dirty="0">
              <a:solidFill>
                <a:schemeClr val="tx1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07520B8-56AC-1D92-29A5-964608A94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20096" y="1821307"/>
            <a:ext cx="5715798" cy="3000794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D13A863B-8AC2-26B6-2993-E760581DFF3E}"/>
              </a:ext>
            </a:extLst>
          </p:cNvPr>
          <p:cNvSpPr/>
          <p:nvPr/>
        </p:nvSpPr>
        <p:spPr>
          <a:xfrm>
            <a:off x="13125449" y="2056970"/>
            <a:ext cx="2019300" cy="76178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 dirty="0">
              <a:solidFill>
                <a:schemeClr val="tx1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A57700F-5A33-D505-4839-4FC9FE0E7621}"/>
              </a:ext>
            </a:extLst>
          </p:cNvPr>
          <p:cNvSpPr/>
          <p:nvPr/>
        </p:nvSpPr>
        <p:spPr>
          <a:xfrm>
            <a:off x="1276350" y="5815011"/>
            <a:ext cx="7204710" cy="143160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/>
          </a:p>
        </p:txBody>
      </p:sp>
    </p:spTree>
    <p:extLst>
      <p:ext uri="{BB962C8B-B14F-4D97-AF65-F5344CB8AC3E}">
        <p14:creationId xmlns:p14="http://schemas.microsoft.com/office/powerpoint/2010/main" val="1454320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0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A93FC-C8D7-EBC6-1ED6-A718666A3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2C8744F-9D42-4C3D-A1AF-A7E8E9DB40CC}"/>
              </a:ext>
            </a:extLst>
          </p:cNvPr>
          <p:cNvSpPr/>
          <p:nvPr/>
        </p:nvSpPr>
        <p:spPr>
          <a:xfrm>
            <a:off x="831955" y="629589"/>
            <a:ext cx="6678119" cy="11917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 err="1"/>
              <a:t>liberarMemoria</a:t>
            </a:r>
            <a:r>
              <a:rPr lang="es-PE" sz="5400" dirty="0"/>
              <a:t>()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C136B9E-5AD4-6DC0-4907-A9E7E4ED2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955" y="2556281"/>
            <a:ext cx="12525617" cy="277772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635BA8B8-D5DF-B8B9-E0CD-3953ACBA5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072" y="6068975"/>
            <a:ext cx="2978046" cy="3016227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C8621BF3-D953-15C3-EC02-28C320DE7ABC}"/>
              </a:ext>
            </a:extLst>
          </p:cNvPr>
          <p:cNvSpPr/>
          <p:nvPr/>
        </p:nvSpPr>
        <p:spPr>
          <a:xfrm>
            <a:off x="1276350" y="3050381"/>
            <a:ext cx="6587490" cy="98822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C134D4B-B91F-3B26-A22E-4A082F2CF53E}"/>
              </a:ext>
            </a:extLst>
          </p:cNvPr>
          <p:cNvSpPr/>
          <p:nvPr/>
        </p:nvSpPr>
        <p:spPr>
          <a:xfrm>
            <a:off x="14165009" y="3050381"/>
            <a:ext cx="3494342" cy="105727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700" dirty="0">
                <a:solidFill>
                  <a:schemeClr val="tx1"/>
                </a:solidFill>
              </a:rPr>
              <a:t>Verifica si la pila de memoria está vacía</a:t>
            </a:r>
            <a:r>
              <a:rPr lang="es-MX" sz="2700" dirty="0"/>
              <a:t>.</a:t>
            </a:r>
            <a:endParaRPr lang="es-PE" sz="2700" dirty="0">
              <a:solidFill>
                <a:schemeClr val="tx1"/>
              </a:solidFill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624F807F-ECB2-58F5-5FB8-2A60351537DE}"/>
              </a:ext>
            </a:extLst>
          </p:cNvPr>
          <p:cNvSpPr/>
          <p:nvPr/>
        </p:nvSpPr>
        <p:spPr>
          <a:xfrm>
            <a:off x="14252642" y="4276724"/>
            <a:ext cx="3319073" cy="105727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700" dirty="0">
                <a:solidFill>
                  <a:schemeClr val="tx1"/>
                </a:solidFill>
              </a:rPr>
              <a:t>Muestra un mensaje de error.</a:t>
            </a:r>
            <a:endParaRPr lang="es-PE" sz="2700" dirty="0">
              <a:solidFill>
                <a:schemeClr val="tx1"/>
              </a:solidFill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07701072-757B-37BA-1E7A-440F4521A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3989" y="6068975"/>
            <a:ext cx="2743583" cy="2800742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4AC4C907-E596-D92A-AE59-C960E5D127CB}"/>
              </a:ext>
            </a:extLst>
          </p:cNvPr>
          <p:cNvSpPr/>
          <p:nvPr/>
        </p:nvSpPr>
        <p:spPr>
          <a:xfrm>
            <a:off x="1276350" y="4057649"/>
            <a:ext cx="11953875" cy="9882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CAD42D23-F1F2-954C-0A8D-913E888A1FB4}"/>
              </a:ext>
            </a:extLst>
          </p:cNvPr>
          <p:cNvSpPr/>
          <p:nvPr/>
        </p:nvSpPr>
        <p:spPr>
          <a:xfrm>
            <a:off x="9507922" y="6209470"/>
            <a:ext cx="4742813" cy="9882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C670728E-14BC-4523-46BC-DC6692100483}"/>
              </a:ext>
            </a:extLst>
          </p:cNvPr>
          <p:cNvSpPr/>
          <p:nvPr/>
        </p:nvSpPr>
        <p:spPr>
          <a:xfrm>
            <a:off x="6835100" y="6975235"/>
            <a:ext cx="1896839" cy="988220"/>
          </a:xfrm>
          <a:prstGeom prst="rightArrow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 dirty="0"/>
          </a:p>
        </p:txBody>
      </p:sp>
    </p:spTree>
    <p:extLst>
      <p:ext uri="{BB962C8B-B14F-4D97-AF65-F5344CB8AC3E}">
        <p14:creationId xmlns:p14="http://schemas.microsoft.com/office/powerpoint/2010/main" val="151311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  <p:bldP spid="15" grpId="0" animBg="1"/>
      <p:bldP spid="16" grpId="0" animBg="1"/>
      <p:bldP spid="19" grpId="0" animBg="1"/>
      <p:bldP spid="20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057400" y="854976"/>
            <a:ext cx="15534005" cy="8732520"/>
            <a:chOff x="1976469" y="1028700"/>
            <a:chExt cx="15534005" cy="8732520"/>
          </a:xfrm>
        </p:grpSpPr>
        <p:sp>
          <p:nvSpPr>
            <p:cNvPr id="3" name="object 3"/>
            <p:cNvSpPr/>
            <p:nvPr/>
          </p:nvSpPr>
          <p:spPr>
            <a:xfrm>
              <a:off x="1976469" y="1028700"/>
              <a:ext cx="14335125" cy="8229600"/>
            </a:xfrm>
            <a:custGeom>
              <a:avLst/>
              <a:gdLst/>
              <a:ahLst/>
              <a:cxnLst/>
              <a:rect l="l" t="t" r="r" b="b"/>
              <a:pathLst>
                <a:path w="14335125" h="8229600">
                  <a:moveTo>
                    <a:pt x="13849285" y="8229599"/>
                  </a:moveTo>
                  <a:lnTo>
                    <a:pt x="485774" y="8229599"/>
                  </a:lnTo>
                  <a:lnTo>
                    <a:pt x="437762" y="8227222"/>
                  </a:lnTo>
                  <a:lnTo>
                    <a:pt x="390562" y="8220179"/>
                  </a:lnTo>
                  <a:lnTo>
                    <a:pt x="344494" y="8208602"/>
                  </a:lnTo>
                  <a:lnTo>
                    <a:pt x="299876" y="8192622"/>
                  </a:lnTo>
                  <a:lnTo>
                    <a:pt x="257028" y="8172372"/>
                  </a:lnTo>
                  <a:lnTo>
                    <a:pt x="216266" y="8147983"/>
                  </a:lnTo>
                  <a:lnTo>
                    <a:pt x="177911" y="8119588"/>
                  </a:lnTo>
                  <a:lnTo>
                    <a:pt x="142280" y="8087319"/>
                  </a:lnTo>
                  <a:lnTo>
                    <a:pt x="110010" y="8051688"/>
                  </a:lnTo>
                  <a:lnTo>
                    <a:pt x="81615" y="8013332"/>
                  </a:lnTo>
                  <a:lnTo>
                    <a:pt x="57227" y="7972571"/>
                  </a:lnTo>
                  <a:lnTo>
                    <a:pt x="36977" y="7929722"/>
                  </a:lnTo>
                  <a:lnTo>
                    <a:pt x="20997" y="7885105"/>
                  </a:lnTo>
                  <a:lnTo>
                    <a:pt x="9420" y="7839037"/>
                  </a:lnTo>
                  <a:lnTo>
                    <a:pt x="2377" y="7791837"/>
                  </a:lnTo>
                  <a:lnTo>
                    <a:pt x="0" y="7743824"/>
                  </a:lnTo>
                  <a:lnTo>
                    <a:pt x="0" y="485774"/>
                  </a:lnTo>
                  <a:lnTo>
                    <a:pt x="2377" y="437762"/>
                  </a:lnTo>
                  <a:lnTo>
                    <a:pt x="9420" y="390562"/>
                  </a:lnTo>
                  <a:lnTo>
                    <a:pt x="20997" y="344494"/>
                  </a:lnTo>
                  <a:lnTo>
                    <a:pt x="36977" y="299876"/>
                  </a:lnTo>
                  <a:lnTo>
                    <a:pt x="57227" y="257028"/>
                  </a:lnTo>
                  <a:lnTo>
                    <a:pt x="81615" y="216266"/>
                  </a:lnTo>
                  <a:lnTo>
                    <a:pt x="110010" y="177911"/>
                  </a:lnTo>
                  <a:lnTo>
                    <a:pt x="142280" y="142280"/>
                  </a:lnTo>
                  <a:lnTo>
                    <a:pt x="177911" y="110010"/>
                  </a:lnTo>
                  <a:lnTo>
                    <a:pt x="216266" y="81615"/>
                  </a:lnTo>
                  <a:lnTo>
                    <a:pt x="257028" y="57227"/>
                  </a:lnTo>
                  <a:lnTo>
                    <a:pt x="299876" y="36977"/>
                  </a:lnTo>
                  <a:lnTo>
                    <a:pt x="344494" y="20997"/>
                  </a:lnTo>
                  <a:lnTo>
                    <a:pt x="390562" y="9420"/>
                  </a:lnTo>
                  <a:lnTo>
                    <a:pt x="437762" y="2377"/>
                  </a:lnTo>
                  <a:lnTo>
                    <a:pt x="485774" y="0"/>
                  </a:lnTo>
                  <a:lnTo>
                    <a:pt x="13849285" y="0"/>
                  </a:lnTo>
                  <a:lnTo>
                    <a:pt x="13897298" y="2377"/>
                  </a:lnTo>
                  <a:lnTo>
                    <a:pt x="13944498" y="9420"/>
                  </a:lnTo>
                  <a:lnTo>
                    <a:pt x="13990566" y="20997"/>
                  </a:lnTo>
                  <a:lnTo>
                    <a:pt x="14035183" y="36977"/>
                  </a:lnTo>
                  <a:lnTo>
                    <a:pt x="14078032" y="57227"/>
                  </a:lnTo>
                  <a:lnTo>
                    <a:pt x="14118794" y="81615"/>
                  </a:lnTo>
                  <a:lnTo>
                    <a:pt x="14157149" y="110010"/>
                  </a:lnTo>
                  <a:lnTo>
                    <a:pt x="14192780" y="142280"/>
                  </a:lnTo>
                  <a:lnTo>
                    <a:pt x="14225050" y="177911"/>
                  </a:lnTo>
                  <a:lnTo>
                    <a:pt x="14253445" y="216266"/>
                  </a:lnTo>
                  <a:lnTo>
                    <a:pt x="14277833" y="257028"/>
                  </a:lnTo>
                  <a:lnTo>
                    <a:pt x="14298083" y="299876"/>
                  </a:lnTo>
                  <a:lnTo>
                    <a:pt x="14314062" y="344494"/>
                  </a:lnTo>
                  <a:lnTo>
                    <a:pt x="14325640" y="390562"/>
                  </a:lnTo>
                  <a:lnTo>
                    <a:pt x="14332683" y="437762"/>
                  </a:lnTo>
                  <a:lnTo>
                    <a:pt x="14335060" y="485774"/>
                  </a:lnTo>
                  <a:lnTo>
                    <a:pt x="14335060" y="7743824"/>
                  </a:lnTo>
                  <a:lnTo>
                    <a:pt x="14332683" y="7791837"/>
                  </a:lnTo>
                  <a:lnTo>
                    <a:pt x="14325640" y="7839037"/>
                  </a:lnTo>
                  <a:lnTo>
                    <a:pt x="14314062" y="7885105"/>
                  </a:lnTo>
                  <a:lnTo>
                    <a:pt x="14298083" y="7929722"/>
                  </a:lnTo>
                  <a:lnTo>
                    <a:pt x="14277833" y="7972571"/>
                  </a:lnTo>
                  <a:lnTo>
                    <a:pt x="14253445" y="8013332"/>
                  </a:lnTo>
                  <a:lnTo>
                    <a:pt x="14225050" y="8051688"/>
                  </a:lnTo>
                  <a:lnTo>
                    <a:pt x="14192780" y="8087319"/>
                  </a:lnTo>
                  <a:lnTo>
                    <a:pt x="14157149" y="8119588"/>
                  </a:lnTo>
                  <a:lnTo>
                    <a:pt x="14118794" y="8147983"/>
                  </a:lnTo>
                  <a:lnTo>
                    <a:pt x="14078032" y="8172372"/>
                  </a:lnTo>
                  <a:lnTo>
                    <a:pt x="14035183" y="8192622"/>
                  </a:lnTo>
                  <a:lnTo>
                    <a:pt x="13990566" y="8208602"/>
                  </a:lnTo>
                  <a:lnTo>
                    <a:pt x="13944498" y="8220179"/>
                  </a:lnTo>
                  <a:lnTo>
                    <a:pt x="13897298" y="8227222"/>
                  </a:lnTo>
                  <a:lnTo>
                    <a:pt x="13849285" y="8229599"/>
                  </a:lnTo>
                  <a:close/>
                </a:path>
              </a:pathLst>
            </a:custGeom>
            <a:solidFill>
              <a:srgbClr val="915E6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218519" y="1301006"/>
              <a:ext cx="13820775" cy="7685405"/>
            </a:xfrm>
            <a:custGeom>
              <a:avLst/>
              <a:gdLst/>
              <a:ahLst/>
              <a:cxnLst/>
              <a:rect l="l" t="t" r="r" b="b"/>
              <a:pathLst>
                <a:path w="13820775" h="7685405">
                  <a:moveTo>
                    <a:pt x="1743068" y="419099"/>
                  </a:moveTo>
                  <a:lnTo>
                    <a:pt x="1323968" y="419099"/>
                  </a:lnTo>
                  <a:lnTo>
                    <a:pt x="1323968" y="0"/>
                  </a:lnTo>
                  <a:lnTo>
                    <a:pt x="1743068" y="0"/>
                  </a:lnTo>
                  <a:lnTo>
                    <a:pt x="1743068" y="419099"/>
                  </a:lnTo>
                  <a:close/>
                </a:path>
                <a:path w="13820775" h="7685405">
                  <a:moveTo>
                    <a:pt x="2581268" y="419099"/>
                  </a:moveTo>
                  <a:lnTo>
                    <a:pt x="2162168" y="419099"/>
                  </a:lnTo>
                  <a:lnTo>
                    <a:pt x="2162168" y="0"/>
                  </a:lnTo>
                  <a:lnTo>
                    <a:pt x="2581268" y="0"/>
                  </a:lnTo>
                  <a:lnTo>
                    <a:pt x="2581268" y="419099"/>
                  </a:lnTo>
                  <a:close/>
                </a:path>
                <a:path w="13820775" h="7685405">
                  <a:moveTo>
                    <a:pt x="3419468" y="419099"/>
                  </a:moveTo>
                  <a:lnTo>
                    <a:pt x="3000368" y="419099"/>
                  </a:lnTo>
                  <a:lnTo>
                    <a:pt x="3000368" y="0"/>
                  </a:lnTo>
                  <a:lnTo>
                    <a:pt x="3419468" y="0"/>
                  </a:lnTo>
                  <a:lnTo>
                    <a:pt x="3419468" y="419099"/>
                  </a:lnTo>
                  <a:close/>
                </a:path>
                <a:path w="13820775" h="7685405">
                  <a:moveTo>
                    <a:pt x="4257668" y="419099"/>
                  </a:moveTo>
                  <a:lnTo>
                    <a:pt x="3838568" y="419099"/>
                  </a:lnTo>
                  <a:lnTo>
                    <a:pt x="3838568" y="0"/>
                  </a:lnTo>
                  <a:lnTo>
                    <a:pt x="4257668" y="0"/>
                  </a:lnTo>
                  <a:lnTo>
                    <a:pt x="4257668" y="419099"/>
                  </a:lnTo>
                  <a:close/>
                </a:path>
                <a:path w="13820775" h="7685405">
                  <a:moveTo>
                    <a:pt x="5095868" y="419099"/>
                  </a:moveTo>
                  <a:lnTo>
                    <a:pt x="4676768" y="419099"/>
                  </a:lnTo>
                  <a:lnTo>
                    <a:pt x="4676768" y="0"/>
                  </a:lnTo>
                  <a:lnTo>
                    <a:pt x="5095868" y="0"/>
                  </a:lnTo>
                  <a:lnTo>
                    <a:pt x="5095868" y="419099"/>
                  </a:lnTo>
                  <a:close/>
                </a:path>
                <a:path w="13820775" h="7685405">
                  <a:moveTo>
                    <a:pt x="5934068" y="419099"/>
                  </a:moveTo>
                  <a:lnTo>
                    <a:pt x="5514968" y="419099"/>
                  </a:lnTo>
                  <a:lnTo>
                    <a:pt x="5514968" y="0"/>
                  </a:lnTo>
                  <a:lnTo>
                    <a:pt x="5934068" y="0"/>
                  </a:lnTo>
                  <a:lnTo>
                    <a:pt x="5934068" y="419099"/>
                  </a:lnTo>
                  <a:close/>
                </a:path>
                <a:path w="13820775" h="7685405">
                  <a:moveTo>
                    <a:pt x="6772267" y="419099"/>
                  </a:moveTo>
                  <a:lnTo>
                    <a:pt x="6353168" y="419099"/>
                  </a:lnTo>
                  <a:lnTo>
                    <a:pt x="6353168" y="0"/>
                  </a:lnTo>
                  <a:lnTo>
                    <a:pt x="6772267" y="0"/>
                  </a:lnTo>
                  <a:lnTo>
                    <a:pt x="6772267" y="419099"/>
                  </a:lnTo>
                  <a:close/>
                </a:path>
                <a:path w="13820775" h="7685405">
                  <a:moveTo>
                    <a:pt x="7610467" y="419099"/>
                  </a:moveTo>
                  <a:lnTo>
                    <a:pt x="7191367" y="419099"/>
                  </a:lnTo>
                  <a:lnTo>
                    <a:pt x="7191367" y="0"/>
                  </a:lnTo>
                  <a:lnTo>
                    <a:pt x="7610467" y="0"/>
                  </a:lnTo>
                  <a:lnTo>
                    <a:pt x="7610467" y="419099"/>
                  </a:lnTo>
                  <a:close/>
                </a:path>
                <a:path w="13820775" h="7685405">
                  <a:moveTo>
                    <a:pt x="8448667" y="419099"/>
                  </a:moveTo>
                  <a:lnTo>
                    <a:pt x="8029567" y="419099"/>
                  </a:lnTo>
                  <a:lnTo>
                    <a:pt x="8029567" y="0"/>
                  </a:lnTo>
                  <a:lnTo>
                    <a:pt x="8448667" y="0"/>
                  </a:lnTo>
                  <a:lnTo>
                    <a:pt x="8448667" y="419099"/>
                  </a:lnTo>
                  <a:close/>
                </a:path>
                <a:path w="13820775" h="7685405">
                  <a:moveTo>
                    <a:pt x="9286867" y="419099"/>
                  </a:moveTo>
                  <a:lnTo>
                    <a:pt x="8867767" y="419099"/>
                  </a:lnTo>
                  <a:lnTo>
                    <a:pt x="8867767" y="0"/>
                  </a:lnTo>
                  <a:lnTo>
                    <a:pt x="9286867" y="0"/>
                  </a:lnTo>
                  <a:lnTo>
                    <a:pt x="9286867" y="419099"/>
                  </a:lnTo>
                  <a:close/>
                </a:path>
                <a:path w="13820775" h="7685405">
                  <a:moveTo>
                    <a:pt x="10125068" y="419099"/>
                  </a:moveTo>
                  <a:lnTo>
                    <a:pt x="9705967" y="419099"/>
                  </a:lnTo>
                  <a:lnTo>
                    <a:pt x="9705967" y="0"/>
                  </a:lnTo>
                  <a:lnTo>
                    <a:pt x="10125068" y="0"/>
                  </a:lnTo>
                  <a:lnTo>
                    <a:pt x="10125068" y="419099"/>
                  </a:lnTo>
                  <a:close/>
                </a:path>
                <a:path w="13820775" h="7685405">
                  <a:moveTo>
                    <a:pt x="10963268" y="419099"/>
                  </a:moveTo>
                  <a:lnTo>
                    <a:pt x="10544168" y="419099"/>
                  </a:lnTo>
                  <a:lnTo>
                    <a:pt x="10544168" y="0"/>
                  </a:lnTo>
                  <a:lnTo>
                    <a:pt x="10963268" y="0"/>
                  </a:lnTo>
                  <a:lnTo>
                    <a:pt x="10963268" y="419099"/>
                  </a:lnTo>
                  <a:close/>
                </a:path>
                <a:path w="13820775" h="7685405">
                  <a:moveTo>
                    <a:pt x="11801468" y="419099"/>
                  </a:moveTo>
                  <a:lnTo>
                    <a:pt x="11382368" y="419099"/>
                  </a:lnTo>
                  <a:lnTo>
                    <a:pt x="11382368" y="0"/>
                  </a:lnTo>
                  <a:lnTo>
                    <a:pt x="11801468" y="0"/>
                  </a:lnTo>
                  <a:lnTo>
                    <a:pt x="11801468" y="419099"/>
                  </a:lnTo>
                  <a:close/>
                </a:path>
                <a:path w="13820775" h="7685405">
                  <a:moveTo>
                    <a:pt x="12639668" y="419099"/>
                  </a:moveTo>
                  <a:lnTo>
                    <a:pt x="12220568" y="419099"/>
                  </a:lnTo>
                  <a:lnTo>
                    <a:pt x="12220568" y="0"/>
                  </a:lnTo>
                  <a:lnTo>
                    <a:pt x="12639668" y="0"/>
                  </a:lnTo>
                  <a:lnTo>
                    <a:pt x="12639668" y="419099"/>
                  </a:lnTo>
                  <a:close/>
                </a:path>
                <a:path w="13820775" h="7685405">
                  <a:moveTo>
                    <a:pt x="13354141" y="421979"/>
                  </a:moveTo>
                  <a:lnTo>
                    <a:pt x="13347829" y="420059"/>
                  </a:lnTo>
                  <a:lnTo>
                    <a:pt x="13341368" y="419099"/>
                  </a:lnTo>
                  <a:lnTo>
                    <a:pt x="13058767" y="419099"/>
                  </a:lnTo>
                  <a:lnTo>
                    <a:pt x="13058767" y="0"/>
                  </a:lnTo>
                  <a:lnTo>
                    <a:pt x="13334758" y="0"/>
                  </a:lnTo>
                  <a:lnTo>
                    <a:pt x="13382771" y="2377"/>
                  </a:lnTo>
                  <a:lnTo>
                    <a:pt x="13429970" y="9420"/>
                  </a:lnTo>
                  <a:lnTo>
                    <a:pt x="13476078" y="21009"/>
                  </a:lnTo>
                  <a:lnTo>
                    <a:pt x="13354141" y="421979"/>
                  </a:lnTo>
                  <a:close/>
                </a:path>
                <a:path w="13820775" h="7685405">
                  <a:moveTo>
                    <a:pt x="13820527" y="705258"/>
                  </a:moveTo>
                  <a:lnTo>
                    <a:pt x="13401426" y="705258"/>
                  </a:lnTo>
                  <a:lnTo>
                    <a:pt x="13401426" y="485768"/>
                  </a:lnTo>
                  <a:lnTo>
                    <a:pt x="13401078" y="478883"/>
                  </a:lnTo>
                  <a:lnTo>
                    <a:pt x="13400034" y="472143"/>
                  </a:lnTo>
                  <a:lnTo>
                    <a:pt x="13398294" y="465547"/>
                  </a:lnTo>
                  <a:lnTo>
                    <a:pt x="13395857" y="459096"/>
                  </a:lnTo>
                  <a:lnTo>
                    <a:pt x="13779637" y="291591"/>
                  </a:lnTo>
                  <a:lnTo>
                    <a:pt x="13799530" y="344490"/>
                  </a:lnTo>
                  <a:lnTo>
                    <a:pt x="13811107" y="390557"/>
                  </a:lnTo>
                  <a:lnTo>
                    <a:pt x="13818150" y="437756"/>
                  </a:lnTo>
                  <a:lnTo>
                    <a:pt x="13820527" y="485768"/>
                  </a:lnTo>
                  <a:lnTo>
                    <a:pt x="13820527" y="705258"/>
                  </a:lnTo>
                  <a:close/>
                </a:path>
                <a:path w="13820775" h="7685405">
                  <a:moveTo>
                    <a:pt x="13820527" y="1543458"/>
                  </a:moveTo>
                  <a:lnTo>
                    <a:pt x="13401426" y="1543458"/>
                  </a:lnTo>
                  <a:lnTo>
                    <a:pt x="13401426" y="1124358"/>
                  </a:lnTo>
                  <a:lnTo>
                    <a:pt x="13820527" y="1124358"/>
                  </a:lnTo>
                  <a:lnTo>
                    <a:pt x="13820527" y="1543458"/>
                  </a:lnTo>
                  <a:close/>
                </a:path>
                <a:path w="13820775" h="7685405">
                  <a:moveTo>
                    <a:pt x="13820527" y="2381658"/>
                  </a:moveTo>
                  <a:lnTo>
                    <a:pt x="13401426" y="2381658"/>
                  </a:lnTo>
                  <a:lnTo>
                    <a:pt x="13401426" y="1962558"/>
                  </a:lnTo>
                  <a:lnTo>
                    <a:pt x="13820527" y="1962558"/>
                  </a:lnTo>
                  <a:lnTo>
                    <a:pt x="13820527" y="2381658"/>
                  </a:lnTo>
                  <a:close/>
                </a:path>
                <a:path w="13820775" h="7685405">
                  <a:moveTo>
                    <a:pt x="13820527" y="3219858"/>
                  </a:moveTo>
                  <a:lnTo>
                    <a:pt x="13401426" y="3219858"/>
                  </a:lnTo>
                  <a:lnTo>
                    <a:pt x="13401426" y="2800758"/>
                  </a:lnTo>
                  <a:lnTo>
                    <a:pt x="13820527" y="2800758"/>
                  </a:lnTo>
                  <a:lnTo>
                    <a:pt x="13820527" y="3219858"/>
                  </a:lnTo>
                  <a:close/>
                </a:path>
                <a:path w="13820775" h="7685405">
                  <a:moveTo>
                    <a:pt x="13820527" y="4058057"/>
                  </a:moveTo>
                  <a:lnTo>
                    <a:pt x="13401426" y="4058057"/>
                  </a:lnTo>
                  <a:lnTo>
                    <a:pt x="13401426" y="3638958"/>
                  </a:lnTo>
                  <a:lnTo>
                    <a:pt x="13820527" y="3638958"/>
                  </a:lnTo>
                  <a:lnTo>
                    <a:pt x="13820527" y="4058057"/>
                  </a:lnTo>
                  <a:close/>
                </a:path>
                <a:path w="13820775" h="7685405">
                  <a:moveTo>
                    <a:pt x="13820527" y="4896258"/>
                  </a:moveTo>
                  <a:lnTo>
                    <a:pt x="13401426" y="4896258"/>
                  </a:lnTo>
                  <a:lnTo>
                    <a:pt x="13401426" y="4477158"/>
                  </a:lnTo>
                  <a:lnTo>
                    <a:pt x="13820527" y="4477158"/>
                  </a:lnTo>
                  <a:lnTo>
                    <a:pt x="13820527" y="4896258"/>
                  </a:lnTo>
                  <a:close/>
                </a:path>
                <a:path w="13820775" h="7685405">
                  <a:moveTo>
                    <a:pt x="13820527" y="5734457"/>
                  </a:moveTo>
                  <a:lnTo>
                    <a:pt x="13401426" y="5734457"/>
                  </a:lnTo>
                  <a:lnTo>
                    <a:pt x="13401426" y="5315357"/>
                  </a:lnTo>
                  <a:lnTo>
                    <a:pt x="13820527" y="5315357"/>
                  </a:lnTo>
                  <a:lnTo>
                    <a:pt x="13820527" y="5734457"/>
                  </a:lnTo>
                  <a:close/>
                </a:path>
                <a:path w="13820775" h="7685405">
                  <a:moveTo>
                    <a:pt x="13820527" y="6572657"/>
                  </a:moveTo>
                  <a:lnTo>
                    <a:pt x="13401426" y="6572657"/>
                  </a:lnTo>
                  <a:lnTo>
                    <a:pt x="13401426" y="6153557"/>
                  </a:lnTo>
                  <a:lnTo>
                    <a:pt x="13820527" y="6153557"/>
                  </a:lnTo>
                  <a:lnTo>
                    <a:pt x="13820527" y="6572657"/>
                  </a:lnTo>
                  <a:close/>
                </a:path>
                <a:path w="13820775" h="7685405">
                  <a:moveTo>
                    <a:pt x="13774457" y="7404257"/>
                  </a:moveTo>
                  <a:lnTo>
                    <a:pt x="13395171" y="7227311"/>
                  </a:lnTo>
                  <a:lnTo>
                    <a:pt x="13397908" y="7220521"/>
                  </a:lnTo>
                  <a:lnTo>
                    <a:pt x="13399862" y="7213560"/>
                  </a:lnTo>
                  <a:lnTo>
                    <a:pt x="13401035" y="7206425"/>
                  </a:lnTo>
                  <a:lnTo>
                    <a:pt x="13401426" y="7199119"/>
                  </a:lnTo>
                  <a:lnTo>
                    <a:pt x="13401426" y="6991757"/>
                  </a:lnTo>
                  <a:lnTo>
                    <a:pt x="13820527" y="6991757"/>
                  </a:lnTo>
                  <a:lnTo>
                    <a:pt x="13820527" y="7199119"/>
                  </a:lnTo>
                  <a:lnTo>
                    <a:pt x="13818150" y="7247132"/>
                  </a:lnTo>
                  <a:lnTo>
                    <a:pt x="13811107" y="7294331"/>
                  </a:lnTo>
                  <a:lnTo>
                    <a:pt x="13799530" y="7340398"/>
                  </a:lnTo>
                  <a:lnTo>
                    <a:pt x="13783551" y="7385015"/>
                  </a:lnTo>
                  <a:lnTo>
                    <a:pt x="13774457" y="7404257"/>
                  </a:lnTo>
                  <a:close/>
                </a:path>
                <a:path w="13820775" h="7685405">
                  <a:moveTo>
                    <a:pt x="13334758" y="7684889"/>
                  </a:moveTo>
                  <a:lnTo>
                    <a:pt x="13046636" y="7684889"/>
                  </a:lnTo>
                  <a:lnTo>
                    <a:pt x="13046636" y="7265788"/>
                  </a:lnTo>
                  <a:lnTo>
                    <a:pt x="13340803" y="7265788"/>
                  </a:lnTo>
                  <a:lnTo>
                    <a:pt x="13346730" y="7264983"/>
                  </a:lnTo>
                  <a:lnTo>
                    <a:pt x="13352538" y="7263375"/>
                  </a:lnTo>
                  <a:lnTo>
                    <a:pt x="13464294" y="7666842"/>
                  </a:lnTo>
                  <a:lnTo>
                    <a:pt x="13429970" y="7675468"/>
                  </a:lnTo>
                  <a:lnTo>
                    <a:pt x="13382771" y="7682512"/>
                  </a:lnTo>
                  <a:lnTo>
                    <a:pt x="13334758" y="7684889"/>
                  </a:lnTo>
                  <a:close/>
                </a:path>
                <a:path w="13820775" h="7685405">
                  <a:moveTo>
                    <a:pt x="12627536" y="7684889"/>
                  </a:moveTo>
                  <a:lnTo>
                    <a:pt x="12208436" y="7684889"/>
                  </a:lnTo>
                  <a:lnTo>
                    <a:pt x="12208436" y="7265788"/>
                  </a:lnTo>
                  <a:lnTo>
                    <a:pt x="12627536" y="7265788"/>
                  </a:lnTo>
                  <a:lnTo>
                    <a:pt x="12627536" y="7684889"/>
                  </a:lnTo>
                  <a:close/>
                </a:path>
                <a:path w="13820775" h="7685405">
                  <a:moveTo>
                    <a:pt x="11789336" y="7684889"/>
                  </a:moveTo>
                  <a:lnTo>
                    <a:pt x="11370236" y="7684889"/>
                  </a:lnTo>
                  <a:lnTo>
                    <a:pt x="11370236" y="7265788"/>
                  </a:lnTo>
                  <a:lnTo>
                    <a:pt x="11789336" y="7265788"/>
                  </a:lnTo>
                  <a:lnTo>
                    <a:pt x="11789336" y="7684889"/>
                  </a:lnTo>
                  <a:close/>
                </a:path>
                <a:path w="13820775" h="7685405">
                  <a:moveTo>
                    <a:pt x="10951136" y="7684889"/>
                  </a:moveTo>
                  <a:lnTo>
                    <a:pt x="10532036" y="7684889"/>
                  </a:lnTo>
                  <a:lnTo>
                    <a:pt x="10532036" y="7265788"/>
                  </a:lnTo>
                  <a:lnTo>
                    <a:pt x="10951136" y="7265788"/>
                  </a:lnTo>
                  <a:lnTo>
                    <a:pt x="10951136" y="7684889"/>
                  </a:lnTo>
                  <a:close/>
                </a:path>
                <a:path w="13820775" h="7685405">
                  <a:moveTo>
                    <a:pt x="10112936" y="7684889"/>
                  </a:moveTo>
                  <a:lnTo>
                    <a:pt x="9693836" y="7684889"/>
                  </a:lnTo>
                  <a:lnTo>
                    <a:pt x="9693836" y="7265788"/>
                  </a:lnTo>
                  <a:lnTo>
                    <a:pt x="10112936" y="7265788"/>
                  </a:lnTo>
                  <a:lnTo>
                    <a:pt x="10112936" y="7684889"/>
                  </a:lnTo>
                  <a:close/>
                </a:path>
                <a:path w="13820775" h="7685405">
                  <a:moveTo>
                    <a:pt x="9274736" y="7684889"/>
                  </a:moveTo>
                  <a:lnTo>
                    <a:pt x="8855636" y="7684889"/>
                  </a:lnTo>
                  <a:lnTo>
                    <a:pt x="8855636" y="7265788"/>
                  </a:lnTo>
                  <a:lnTo>
                    <a:pt x="9274736" y="7265788"/>
                  </a:lnTo>
                  <a:lnTo>
                    <a:pt x="9274736" y="7684889"/>
                  </a:lnTo>
                  <a:close/>
                </a:path>
                <a:path w="13820775" h="7685405">
                  <a:moveTo>
                    <a:pt x="8436536" y="7684889"/>
                  </a:moveTo>
                  <a:lnTo>
                    <a:pt x="8017436" y="7684889"/>
                  </a:lnTo>
                  <a:lnTo>
                    <a:pt x="8017436" y="7265788"/>
                  </a:lnTo>
                  <a:lnTo>
                    <a:pt x="8436536" y="7265788"/>
                  </a:lnTo>
                  <a:lnTo>
                    <a:pt x="8436536" y="7684889"/>
                  </a:lnTo>
                  <a:close/>
                </a:path>
                <a:path w="13820775" h="7685405">
                  <a:moveTo>
                    <a:pt x="7598336" y="7684889"/>
                  </a:moveTo>
                  <a:lnTo>
                    <a:pt x="7179236" y="7684889"/>
                  </a:lnTo>
                  <a:lnTo>
                    <a:pt x="7179236" y="7265788"/>
                  </a:lnTo>
                  <a:lnTo>
                    <a:pt x="7598336" y="7265788"/>
                  </a:lnTo>
                  <a:lnTo>
                    <a:pt x="7598336" y="7684889"/>
                  </a:lnTo>
                  <a:close/>
                </a:path>
                <a:path w="13820775" h="7685405">
                  <a:moveTo>
                    <a:pt x="6760136" y="7684889"/>
                  </a:moveTo>
                  <a:lnTo>
                    <a:pt x="6341036" y="7684889"/>
                  </a:lnTo>
                  <a:lnTo>
                    <a:pt x="6341036" y="7265788"/>
                  </a:lnTo>
                  <a:lnTo>
                    <a:pt x="6760136" y="7265788"/>
                  </a:lnTo>
                  <a:lnTo>
                    <a:pt x="6760136" y="7684889"/>
                  </a:lnTo>
                  <a:close/>
                </a:path>
                <a:path w="13820775" h="7685405">
                  <a:moveTo>
                    <a:pt x="5921936" y="7684889"/>
                  </a:moveTo>
                  <a:lnTo>
                    <a:pt x="5502836" y="7684889"/>
                  </a:lnTo>
                  <a:lnTo>
                    <a:pt x="5502836" y="7265788"/>
                  </a:lnTo>
                  <a:lnTo>
                    <a:pt x="5921936" y="7265788"/>
                  </a:lnTo>
                  <a:lnTo>
                    <a:pt x="5921936" y="7684889"/>
                  </a:lnTo>
                  <a:close/>
                </a:path>
                <a:path w="13820775" h="7685405">
                  <a:moveTo>
                    <a:pt x="5083736" y="7684889"/>
                  </a:moveTo>
                  <a:lnTo>
                    <a:pt x="4664636" y="7684889"/>
                  </a:lnTo>
                  <a:lnTo>
                    <a:pt x="4664636" y="7265788"/>
                  </a:lnTo>
                  <a:lnTo>
                    <a:pt x="5083736" y="7265788"/>
                  </a:lnTo>
                  <a:lnTo>
                    <a:pt x="5083736" y="7684889"/>
                  </a:lnTo>
                  <a:close/>
                </a:path>
                <a:path w="13820775" h="7685405">
                  <a:moveTo>
                    <a:pt x="4245536" y="7684889"/>
                  </a:moveTo>
                  <a:lnTo>
                    <a:pt x="3826437" y="7684889"/>
                  </a:lnTo>
                  <a:lnTo>
                    <a:pt x="3826437" y="7265788"/>
                  </a:lnTo>
                  <a:lnTo>
                    <a:pt x="4245536" y="7265788"/>
                  </a:lnTo>
                  <a:lnTo>
                    <a:pt x="4245536" y="7684889"/>
                  </a:lnTo>
                  <a:close/>
                </a:path>
                <a:path w="13820775" h="7685405">
                  <a:moveTo>
                    <a:pt x="3407337" y="7684889"/>
                  </a:moveTo>
                  <a:lnTo>
                    <a:pt x="2988237" y="7684889"/>
                  </a:lnTo>
                  <a:lnTo>
                    <a:pt x="2988237" y="7265788"/>
                  </a:lnTo>
                  <a:lnTo>
                    <a:pt x="3407337" y="7265788"/>
                  </a:lnTo>
                  <a:lnTo>
                    <a:pt x="3407337" y="7684889"/>
                  </a:lnTo>
                  <a:close/>
                </a:path>
                <a:path w="13820775" h="7685405">
                  <a:moveTo>
                    <a:pt x="2569137" y="7684889"/>
                  </a:moveTo>
                  <a:lnTo>
                    <a:pt x="2150037" y="7684889"/>
                  </a:lnTo>
                  <a:lnTo>
                    <a:pt x="2150037" y="7265788"/>
                  </a:lnTo>
                  <a:lnTo>
                    <a:pt x="2569137" y="7265788"/>
                  </a:lnTo>
                  <a:lnTo>
                    <a:pt x="2569137" y="7684889"/>
                  </a:lnTo>
                  <a:close/>
                </a:path>
                <a:path w="13820775" h="7685405">
                  <a:moveTo>
                    <a:pt x="1730937" y="7684889"/>
                  </a:moveTo>
                  <a:lnTo>
                    <a:pt x="1311837" y="7684889"/>
                  </a:lnTo>
                  <a:lnTo>
                    <a:pt x="1311837" y="7265788"/>
                  </a:lnTo>
                  <a:lnTo>
                    <a:pt x="1730937" y="7265788"/>
                  </a:lnTo>
                  <a:lnTo>
                    <a:pt x="1730937" y="7684889"/>
                  </a:lnTo>
                  <a:close/>
                </a:path>
                <a:path w="13820775" h="7685405">
                  <a:moveTo>
                    <a:pt x="892737" y="7684889"/>
                  </a:moveTo>
                  <a:lnTo>
                    <a:pt x="485768" y="7684889"/>
                  </a:lnTo>
                  <a:lnTo>
                    <a:pt x="473544" y="7684283"/>
                  </a:lnTo>
                  <a:lnTo>
                    <a:pt x="484059" y="7265766"/>
                  </a:lnTo>
                  <a:lnTo>
                    <a:pt x="892737" y="7265766"/>
                  </a:lnTo>
                  <a:lnTo>
                    <a:pt x="892737" y="7684889"/>
                  </a:lnTo>
                  <a:close/>
                </a:path>
                <a:path w="13820775" h="7685405">
                  <a:moveTo>
                    <a:pt x="108526" y="7504976"/>
                  </a:moveTo>
                  <a:lnTo>
                    <a:pt x="81614" y="7468624"/>
                  </a:lnTo>
                  <a:lnTo>
                    <a:pt x="57226" y="7427863"/>
                  </a:lnTo>
                  <a:lnTo>
                    <a:pt x="36976" y="7385015"/>
                  </a:lnTo>
                  <a:lnTo>
                    <a:pt x="20997" y="7340398"/>
                  </a:lnTo>
                  <a:lnTo>
                    <a:pt x="9420" y="7294331"/>
                  </a:lnTo>
                  <a:lnTo>
                    <a:pt x="2377" y="7247132"/>
                  </a:lnTo>
                  <a:lnTo>
                    <a:pt x="0" y="7199119"/>
                  </a:lnTo>
                  <a:lnTo>
                    <a:pt x="0" y="7110603"/>
                  </a:lnTo>
                  <a:lnTo>
                    <a:pt x="419099" y="7110603"/>
                  </a:lnTo>
                  <a:lnTo>
                    <a:pt x="419099" y="7199119"/>
                  </a:lnTo>
                  <a:lnTo>
                    <a:pt x="420029" y="7210605"/>
                  </a:lnTo>
                  <a:lnTo>
                    <a:pt x="422818" y="7221431"/>
                  </a:lnTo>
                  <a:lnTo>
                    <a:pt x="427466" y="7231595"/>
                  </a:lnTo>
                  <a:lnTo>
                    <a:pt x="433973" y="7241097"/>
                  </a:lnTo>
                  <a:lnTo>
                    <a:pt x="108526" y="7504976"/>
                  </a:lnTo>
                  <a:close/>
                </a:path>
                <a:path w="13820775" h="7685405">
                  <a:moveTo>
                    <a:pt x="419099" y="6691503"/>
                  </a:moveTo>
                  <a:lnTo>
                    <a:pt x="0" y="6691503"/>
                  </a:lnTo>
                  <a:lnTo>
                    <a:pt x="0" y="6272403"/>
                  </a:lnTo>
                  <a:lnTo>
                    <a:pt x="419099" y="6272403"/>
                  </a:lnTo>
                  <a:lnTo>
                    <a:pt x="419099" y="6691503"/>
                  </a:lnTo>
                  <a:close/>
                </a:path>
                <a:path w="13820775" h="7685405">
                  <a:moveTo>
                    <a:pt x="419099" y="5853304"/>
                  </a:moveTo>
                  <a:lnTo>
                    <a:pt x="0" y="5853304"/>
                  </a:lnTo>
                  <a:lnTo>
                    <a:pt x="0" y="5434204"/>
                  </a:lnTo>
                  <a:lnTo>
                    <a:pt x="419099" y="5434204"/>
                  </a:lnTo>
                  <a:lnTo>
                    <a:pt x="419099" y="5853304"/>
                  </a:lnTo>
                  <a:close/>
                </a:path>
                <a:path w="13820775" h="7685405">
                  <a:moveTo>
                    <a:pt x="419099" y="5015104"/>
                  </a:moveTo>
                  <a:lnTo>
                    <a:pt x="0" y="5015104"/>
                  </a:lnTo>
                  <a:lnTo>
                    <a:pt x="0" y="4596004"/>
                  </a:lnTo>
                  <a:lnTo>
                    <a:pt x="419099" y="4596004"/>
                  </a:lnTo>
                  <a:lnTo>
                    <a:pt x="419099" y="5015104"/>
                  </a:lnTo>
                  <a:close/>
                </a:path>
                <a:path w="13820775" h="7685405">
                  <a:moveTo>
                    <a:pt x="419099" y="4176904"/>
                  </a:moveTo>
                  <a:lnTo>
                    <a:pt x="0" y="4176904"/>
                  </a:lnTo>
                  <a:lnTo>
                    <a:pt x="0" y="3757804"/>
                  </a:lnTo>
                  <a:lnTo>
                    <a:pt x="419099" y="3757804"/>
                  </a:lnTo>
                  <a:lnTo>
                    <a:pt x="419099" y="4176904"/>
                  </a:lnTo>
                  <a:close/>
                </a:path>
                <a:path w="13820775" h="7685405">
                  <a:moveTo>
                    <a:pt x="419099" y="3338704"/>
                  </a:moveTo>
                  <a:lnTo>
                    <a:pt x="0" y="3338704"/>
                  </a:lnTo>
                  <a:lnTo>
                    <a:pt x="0" y="2919605"/>
                  </a:lnTo>
                  <a:lnTo>
                    <a:pt x="419099" y="2919605"/>
                  </a:lnTo>
                  <a:lnTo>
                    <a:pt x="419099" y="3338704"/>
                  </a:lnTo>
                  <a:close/>
                </a:path>
                <a:path w="13820775" h="7685405">
                  <a:moveTo>
                    <a:pt x="419099" y="2500505"/>
                  </a:moveTo>
                  <a:lnTo>
                    <a:pt x="0" y="2500505"/>
                  </a:lnTo>
                  <a:lnTo>
                    <a:pt x="0" y="2081405"/>
                  </a:lnTo>
                  <a:lnTo>
                    <a:pt x="419099" y="2081405"/>
                  </a:lnTo>
                  <a:lnTo>
                    <a:pt x="419099" y="2500505"/>
                  </a:lnTo>
                  <a:close/>
                </a:path>
                <a:path w="13820775" h="7685405">
                  <a:moveTo>
                    <a:pt x="419099" y="1662305"/>
                  </a:moveTo>
                  <a:lnTo>
                    <a:pt x="0" y="1662305"/>
                  </a:lnTo>
                  <a:lnTo>
                    <a:pt x="0" y="1243205"/>
                  </a:lnTo>
                  <a:lnTo>
                    <a:pt x="419099" y="1243205"/>
                  </a:lnTo>
                  <a:lnTo>
                    <a:pt x="419099" y="1662305"/>
                  </a:lnTo>
                  <a:close/>
                </a:path>
                <a:path w="13820775" h="7685405">
                  <a:moveTo>
                    <a:pt x="451478" y="428592"/>
                  </a:moveTo>
                  <a:lnTo>
                    <a:pt x="236295" y="69629"/>
                  </a:lnTo>
                  <a:lnTo>
                    <a:pt x="257024" y="57226"/>
                  </a:lnTo>
                  <a:lnTo>
                    <a:pt x="299873" y="36976"/>
                  </a:lnTo>
                  <a:lnTo>
                    <a:pt x="344490" y="20997"/>
                  </a:lnTo>
                  <a:lnTo>
                    <a:pt x="390557" y="9420"/>
                  </a:lnTo>
                  <a:lnTo>
                    <a:pt x="437756" y="2377"/>
                  </a:lnTo>
                  <a:lnTo>
                    <a:pt x="485768" y="0"/>
                  </a:lnTo>
                  <a:lnTo>
                    <a:pt x="904868" y="0"/>
                  </a:lnTo>
                  <a:lnTo>
                    <a:pt x="904868" y="419099"/>
                  </a:lnTo>
                  <a:lnTo>
                    <a:pt x="485768" y="419099"/>
                  </a:lnTo>
                  <a:lnTo>
                    <a:pt x="476704" y="419693"/>
                  </a:lnTo>
                  <a:lnTo>
                    <a:pt x="467968" y="421473"/>
                  </a:lnTo>
                  <a:lnTo>
                    <a:pt x="459559" y="424439"/>
                  </a:lnTo>
                  <a:lnTo>
                    <a:pt x="451478" y="428592"/>
                  </a:lnTo>
                  <a:close/>
                </a:path>
                <a:path w="13820775" h="7685405">
                  <a:moveTo>
                    <a:pt x="419099" y="824105"/>
                  </a:moveTo>
                  <a:lnTo>
                    <a:pt x="0" y="824105"/>
                  </a:lnTo>
                  <a:lnTo>
                    <a:pt x="0" y="485768"/>
                  </a:lnTo>
                  <a:lnTo>
                    <a:pt x="2377" y="437756"/>
                  </a:lnTo>
                  <a:lnTo>
                    <a:pt x="7227" y="405250"/>
                  </a:lnTo>
                  <a:lnTo>
                    <a:pt x="420022" y="474706"/>
                  </a:lnTo>
                  <a:lnTo>
                    <a:pt x="419407" y="478359"/>
                  </a:lnTo>
                  <a:lnTo>
                    <a:pt x="419099" y="482047"/>
                  </a:lnTo>
                  <a:lnTo>
                    <a:pt x="419099" y="824105"/>
                  </a:lnTo>
                  <a:close/>
                </a:path>
              </a:pathLst>
            </a:custGeom>
            <a:solidFill>
              <a:srgbClr val="E8BA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67860" y="1948449"/>
              <a:ext cx="14642220" cy="7812170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757276" y="4662385"/>
            <a:ext cx="4773930" cy="23056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4950" spc="-20" dirty="0">
                <a:solidFill>
                  <a:srgbClr val="E8BA6D"/>
                </a:solidFill>
                <a:latin typeface="Verdana"/>
                <a:cs typeface="Verdana"/>
              </a:rPr>
              <a:t>CINE</a:t>
            </a:r>
            <a:endParaRPr sz="14950">
              <a:latin typeface="Verdana"/>
              <a:cs typeface="Verdana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744717" y="3074936"/>
            <a:ext cx="6444615" cy="21463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3900" spc="-3565" dirty="0">
                <a:solidFill>
                  <a:srgbClr val="F7E7C6"/>
                </a:solidFill>
                <a:latin typeface="Cambria"/>
                <a:cs typeface="Cambria"/>
              </a:rPr>
              <a:t>EL</a:t>
            </a:r>
            <a:r>
              <a:rPr sz="13900" spc="-270" dirty="0">
                <a:solidFill>
                  <a:srgbClr val="F7E7C6"/>
                </a:solidFill>
                <a:latin typeface="Cambria"/>
                <a:cs typeface="Cambria"/>
              </a:rPr>
              <a:t> </a:t>
            </a:r>
            <a:r>
              <a:rPr sz="13900" spc="-3965" dirty="0">
                <a:solidFill>
                  <a:srgbClr val="F7E7C6"/>
                </a:solidFill>
                <a:latin typeface="Cambria"/>
                <a:cs typeface="Cambria"/>
              </a:rPr>
              <a:t>INGRESO</a:t>
            </a:r>
            <a:r>
              <a:rPr sz="13900" spc="-270" dirty="0">
                <a:solidFill>
                  <a:srgbClr val="F7E7C6"/>
                </a:solidFill>
                <a:latin typeface="Cambria"/>
                <a:cs typeface="Cambria"/>
              </a:rPr>
              <a:t> </a:t>
            </a:r>
            <a:r>
              <a:rPr sz="13900" spc="-3675" dirty="0">
                <a:solidFill>
                  <a:srgbClr val="F7E7C6"/>
                </a:solidFill>
                <a:latin typeface="Cambria"/>
                <a:cs typeface="Cambria"/>
              </a:rPr>
              <a:t>AL</a:t>
            </a:r>
            <a:endParaRPr sz="13900" dirty="0">
              <a:latin typeface="Cambria"/>
              <a:cs typeface="Cambria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A46B750-48DB-4D61-1C76-0B456883D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658" y="67301"/>
            <a:ext cx="18367315" cy="10152397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9589E-E16D-4FE6-F12B-53AB0721A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D1280E7-4E17-AF9A-5A69-75AB2991F807}"/>
              </a:ext>
            </a:extLst>
          </p:cNvPr>
          <p:cNvSpPr/>
          <p:nvPr/>
        </p:nvSpPr>
        <p:spPr>
          <a:xfrm>
            <a:off x="831955" y="629589"/>
            <a:ext cx="6678119" cy="11917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 err="1"/>
              <a:t>mostrarMemoria</a:t>
            </a:r>
            <a:r>
              <a:rPr lang="es-PE" sz="5400" dirty="0"/>
              <a:t>()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9CEC797-C1BC-89DC-155F-31D9A4BC2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061" y="3523412"/>
            <a:ext cx="8122940" cy="374276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D193F64-90F8-B579-0116-7EFEDA024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1752" y="958472"/>
            <a:ext cx="3272294" cy="4786980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15A02F69-A183-DFC6-3191-D6ADE8080697}"/>
              </a:ext>
            </a:extLst>
          </p:cNvPr>
          <p:cNvSpPr/>
          <p:nvPr/>
        </p:nvSpPr>
        <p:spPr>
          <a:xfrm>
            <a:off x="1404938" y="3964781"/>
            <a:ext cx="4724400" cy="98441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48D492C-4279-8899-BA09-F311CBB6A5D6}"/>
              </a:ext>
            </a:extLst>
          </p:cNvPr>
          <p:cNvSpPr/>
          <p:nvPr/>
        </p:nvSpPr>
        <p:spPr>
          <a:xfrm>
            <a:off x="1588189" y="2143721"/>
            <a:ext cx="3494342" cy="105727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700" dirty="0">
                <a:solidFill>
                  <a:schemeClr val="tx1"/>
                </a:solidFill>
              </a:rPr>
              <a:t>Verifica si la pila de memoria está vacía</a:t>
            </a:r>
            <a:r>
              <a:rPr lang="es-MX" sz="2700" dirty="0"/>
              <a:t>.</a:t>
            </a:r>
            <a:endParaRPr lang="es-PE" sz="2700" dirty="0">
              <a:solidFill>
                <a:schemeClr val="tx1"/>
              </a:solidFill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269CBDAC-F8A5-976E-982D-BBEEE0E4F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8536" y="7198685"/>
            <a:ext cx="5958719" cy="1571844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08CFAD1F-3116-B430-74DA-E670299C040E}"/>
              </a:ext>
            </a:extLst>
          </p:cNvPr>
          <p:cNvSpPr/>
          <p:nvPr/>
        </p:nvSpPr>
        <p:spPr>
          <a:xfrm>
            <a:off x="1404938" y="4949190"/>
            <a:ext cx="7581900" cy="208026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DA3480D4-F75C-D71D-63DF-54FEDBDA19AB}"/>
              </a:ext>
            </a:extLst>
          </p:cNvPr>
          <p:cNvSpPr/>
          <p:nvPr/>
        </p:nvSpPr>
        <p:spPr>
          <a:xfrm>
            <a:off x="13373096" y="5989320"/>
            <a:ext cx="609602" cy="838200"/>
          </a:xfrm>
          <a:prstGeom prst="downArrow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284F824A-6973-4A10-72FA-B56897F78EA2}"/>
              </a:ext>
            </a:extLst>
          </p:cNvPr>
          <p:cNvSpPr/>
          <p:nvPr/>
        </p:nvSpPr>
        <p:spPr>
          <a:xfrm>
            <a:off x="9886944" y="7029450"/>
            <a:ext cx="7581900" cy="20574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/>
          </a:p>
        </p:txBody>
      </p:sp>
    </p:spTree>
    <p:extLst>
      <p:ext uri="{BB962C8B-B14F-4D97-AF65-F5344CB8AC3E}">
        <p14:creationId xmlns:p14="http://schemas.microsoft.com/office/powerpoint/2010/main" val="62240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9" grpId="0" animBg="1"/>
      <p:bldP spid="12" grpId="0" animBg="1"/>
      <p:bldP spid="17" grpId="0" animBg="1"/>
      <p:bldP spid="2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D37389-5413-A5E0-CE86-569E3DCF4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FE4088B-3E40-BBCF-10B3-2EEEEE29DAD1}"/>
              </a:ext>
            </a:extLst>
          </p:cNvPr>
          <p:cNvSpPr/>
          <p:nvPr/>
        </p:nvSpPr>
        <p:spPr>
          <a:xfrm>
            <a:off x="831954" y="629589"/>
            <a:ext cx="7588146" cy="11917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 err="1"/>
              <a:t>mostrarMemoriaTotal</a:t>
            </a:r>
            <a:r>
              <a:rPr lang="es-PE" sz="5400" dirty="0"/>
              <a:t>()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AC01621-1CAD-3124-6637-DAEFC8006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403" y="2800010"/>
            <a:ext cx="9127961" cy="305530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3153832-2F20-51C6-2AAB-3AFBEE9174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353" y="6531662"/>
            <a:ext cx="11360148" cy="1528976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C9105DFF-C403-BF9D-729A-BEDD07FB29D5}"/>
              </a:ext>
            </a:extLst>
          </p:cNvPr>
          <p:cNvSpPr/>
          <p:nvPr/>
        </p:nvSpPr>
        <p:spPr>
          <a:xfrm>
            <a:off x="1404938" y="3936206"/>
            <a:ext cx="8524875" cy="166449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9D9DC34C-3DB2-8950-F126-DBE7623536F7}"/>
              </a:ext>
            </a:extLst>
          </p:cNvPr>
          <p:cNvSpPr/>
          <p:nvPr/>
        </p:nvSpPr>
        <p:spPr>
          <a:xfrm>
            <a:off x="831954" y="6557677"/>
            <a:ext cx="1758846" cy="166449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321A886-83F5-A364-F241-7B00E55981F2}"/>
              </a:ext>
            </a:extLst>
          </p:cNvPr>
          <p:cNvSpPr/>
          <p:nvPr/>
        </p:nvSpPr>
        <p:spPr>
          <a:xfrm>
            <a:off x="11231309" y="1697725"/>
            <a:ext cx="5189792" cy="152897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700" dirty="0">
                <a:solidFill>
                  <a:schemeClr val="tx1"/>
                </a:solidFill>
              </a:rPr>
              <a:t>Inicia un bucle que se repetirá mientras haya nodos en la pila.</a:t>
            </a:r>
            <a:endParaRPr lang="es-PE" sz="2700" dirty="0">
              <a:solidFill>
                <a:schemeClr val="tx1"/>
              </a:solidFill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07E6E3C6-B19F-D2BF-10A0-DB6E14095A90}"/>
              </a:ext>
            </a:extLst>
          </p:cNvPr>
          <p:cNvSpPr/>
          <p:nvPr/>
        </p:nvSpPr>
        <p:spPr>
          <a:xfrm>
            <a:off x="831954" y="6531663"/>
            <a:ext cx="3987696" cy="17191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2EAD1517-8117-EFE2-F3BA-47053ADA096A}"/>
              </a:ext>
            </a:extLst>
          </p:cNvPr>
          <p:cNvSpPr/>
          <p:nvPr/>
        </p:nvSpPr>
        <p:spPr>
          <a:xfrm>
            <a:off x="831954" y="6557676"/>
            <a:ext cx="6330846" cy="1719156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B95BCFF-BEF9-7611-D0B8-DABE54F5701A}"/>
              </a:ext>
            </a:extLst>
          </p:cNvPr>
          <p:cNvSpPr/>
          <p:nvPr/>
        </p:nvSpPr>
        <p:spPr>
          <a:xfrm>
            <a:off x="831954" y="6544670"/>
            <a:ext cx="8638617" cy="1719156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9418A322-9408-203E-6D0A-CF7A590108D2}"/>
              </a:ext>
            </a:extLst>
          </p:cNvPr>
          <p:cNvSpPr/>
          <p:nvPr/>
        </p:nvSpPr>
        <p:spPr>
          <a:xfrm>
            <a:off x="831954" y="6570683"/>
            <a:ext cx="10902846" cy="1719156"/>
          </a:xfrm>
          <a:prstGeom prst="rect">
            <a:avLst/>
          </a:prstGeom>
          <a:noFill/>
          <a:ln>
            <a:solidFill>
              <a:srgbClr val="3FFFD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700" dirty="0"/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4991055A-F383-98E1-6C23-12D8A8EFC9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6995" y="4814825"/>
            <a:ext cx="6599069" cy="58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233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  <p:bldP spid="14" grpId="0" animBg="1"/>
      <p:bldP spid="15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149069" y="4676947"/>
            <a:ext cx="3816638" cy="500640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450587" y="374866"/>
            <a:ext cx="4449445" cy="6303645"/>
            <a:chOff x="450587" y="374866"/>
            <a:chExt cx="4449445" cy="6303645"/>
          </a:xfrm>
        </p:grpSpPr>
        <p:sp>
          <p:nvSpPr>
            <p:cNvPr id="4" name="object 4"/>
            <p:cNvSpPr/>
            <p:nvPr/>
          </p:nvSpPr>
          <p:spPr>
            <a:xfrm>
              <a:off x="450587" y="374866"/>
              <a:ext cx="4449445" cy="6303645"/>
            </a:xfrm>
            <a:custGeom>
              <a:avLst/>
              <a:gdLst/>
              <a:ahLst/>
              <a:cxnLst/>
              <a:rect l="l" t="t" r="r" b="b"/>
              <a:pathLst>
                <a:path w="4449445" h="6303645">
                  <a:moveTo>
                    <a:pt x="2230633" y="6303258"/>
                  </a:moveTo>
                  <a:lnTo>
                    <a:pt x="336013" y="2672219"/>
                  </a:lnTo>
                  <a:lnTo>
                    <a:pt x="123850" y="2759164"/>
                  </a:lnTo>
                  <a:lnTo>
                    <a:pt x="0" y="2396002"/>
                  </a:lnTo>
                  <a:lnTo>
                    <a:pt x="1148543" y="1935051"/>
                  </a:lnTo>
                  <a:lnTo>
                    <a:pt x="99812" y="253906"/>
                  </a:lnTo>
                  <a:lnTo>
                    <a:pt x="426950" y="0"/>
                  </a:lnTo>
                  <a:lnTo>
                    <a:pt x="1519419" y="1786221"/>
                  </a:lnTo>
                  <a:lnTo>
                    <a:pt x="3433437" y="1018080"/>
                  </a:lnTo>
                  <a:lnTo>
                    <a:pt x="3642132" y="1317332"/>
                  </a:lnTo>
                  <a:lnTo>
                    <a:pt x="3446486" y="1397504"/>
                  </a:lnTo>
                  <a:lnTo>
                    <a:pt x="4449263" y="5403842"/>
                  </a:lnTo>
                  <a:lnTo>
                    <a:pt x="2230633" y="6303258"/>
                  </a:lnTo>
                  <a:close/>
                </a:path>
              </a:pathLst>
            </a:custGeom>
            <a:solidFill>
              <a:srgbClr val="E8BA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50400" y="374866"/>
              <a:ext cx="1419860" cy="1935480"/>
            </a:xfrm>
            <a:custGeom>
              <a:avLst/>
              <a:gdLst/>
              <a:ahLst/>
              <a:cxnLst/>
              <a:rect l="l" t="t" r="r" b="b"/>
              <a:pathLst>
                <a:path w="1419860" h="1935480">
                  <a:moveTo>
                    <a:pt x="694015" y="1366421"/>
                  </a:moveTo>
                  <a:lnTo>
                    <a:pt x="332829" y="787426"/>
                  </a:lnTo>
                  <a:lnTo>
                    <a:pt x="530534" y="725658"/>
                  </a:lnTo>
                  <a:lnTo>
                    <a:pt x="560997" y="715431"/>
                  </a:lnTo>
                  <a:lnTo>
                    <a:pt x="726818" y="653467"/>
                  </a:lnTo>
                  <a:lnTo>
                    <a:pt x="982459" y="1071463"/>
                  </a:lnTo>
                  <a:lnTo>
                    <a:pt x="924516" y="1135860"/>
                  </a:lnTo>
                  <a:lnTo>
                    <a:pt x="891021" y="1170681"/>
                  </a:lnTo>
                  <a:lnTo>
                    <a:pt x="857217" y="1205206"/>
                  </a:lnTo>
                  <a:lnTo>
                    <a:pt x="754510" y="1307472"/>
                  </a:lnTo>
                  <a:lnTo>
                    <a:pt x="713544" y="1347590"/>
                  </a:lnTo>
                  <a:lnTo>
                    <a:pt x="694015" y="1366421"/>
                  </a:lnTo>
                  <a:close/>
                </a:path>
                <a:path w="1419860" h="1935480">
                  <a:moveTo>
                    <a:pt x="1048735" y="1935069"/>
                  </a:moveTo>
                  <a:lnTo>
                    <a:pt x="783796" y="1510358"/>
                  </a:lnTo>
                  <a:lnTo>
                    <a:pt x="806515" y="1489094"/>
                  </a:lnTo>
                  <a:lnTo>
                    <a:pt x="924391" y="1380703"/>
                  </a:lnTo>
                  <a:lnTo>
                    <a:pt x="960684" y="1346482"/>
                  </a:lnTo>
                  <a:lnTo>
                    <a:pt x="996450" y="1311723"/>
                  </a:lnTo>
                  <a:lnTo>
                    <a:pt x="1031508" y="1276237"/>
                  </a:lnTo>
                  <a:lnTo>
                    <a:pt x="1065682" y="1239832"/>
                  </a:lnTo>
                  <a:lnTo>
                    <a:pt x="1077455" y="1226774"/>
                  </a:lnTo>
                  <a:lnTo>
                    <a:pt x="1419606" y="1786221"/>
                  </a:lnTo>
                  <a:lnTo>
                    <a:pt x="1048735" y="1935069"/>
                  </a:lnTo>
                  <a:close/>
                </a:path>
                <a:path w="1419860" h="1935480">
                  <a:moveTo>
                    <a:pt x="232539" y="626681"/>
                  </a:moveTo>
                  <a:lnTo>
                    <a:pt x="0" y="253906"/>
                  </a:lnTo>
                  <a:lnTo>
                    <a:pt x="327138" y="0"/>
                  </a:lnTo>
                  <a:lnTo>
                    <a:pt x="631908" y="498280"/>
                  </a:lnTo>
                  <a:lnTo>
                    <a:pt x="499923" y="546669"/>
                  </a:lnTo>
                  <a:lnTo>
                    <a:pt x="232539" y="626681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83573" y="1772392"/>
              <a:ext cx="4112895" cy="4899025"/>
            </a:xfrm>
            <a:custGeom>
              <a:avLst/>
              <a:gdLst/>
              <a:ahLst/>
              <a:cxnLst/>
              <a:rect l="l" t="t" r="r" b="b"/>
              <a:pathLst>
                <a:path w="4112895" h="4899025">
                  <a:moveTo>
                    <a:pt x="533629" y="2238654"/>
                  </a:moveTo>
                  <a:lnTo>
                    <a:pt x="513210" y="2243829"/>
                  </a:lnTo>
                  <a:lnTo>
                    <a:pt x="0" y="1262746"/>
                  </a:lnTo>
                  <a:lnTo>
                    <a:pt x="3113488" y="0"/>
                  </a:lnTo>
                  <a:lnTo>
                    <a:pt x="3370700" y="1027752"/>
                  </a:lnTo>
                  <a:lnTo>
                    <a:pt x="3328166" y="1056748"/>
                  </a:lnTo>
                  <a:lnTo>
                    <a:pt x="3290978" y="1102605"/>
                  </a:lnTo>
                  <a:lnTo>
                    <a:pt x="3250254" y="1131143"/>
                  </a:lnTo>
                  <a:lnTo>
                    <a:pt x="3214463" y="1176646"/>
                  </a:lnTo>
                  <a:lnTo>
                    <a:pt x="3174722" y="1204934"/>
                  </a:lnTo>
                  <a:lnTo>
                    <a:pt x="3104253" y="1295658"/>
                  </a:lnTo>
                  <a:lnTo>
                    <a:pt x="3064674" y="1323906"/>
                  </a:lnTo>
                  <a:lnTo>
                    <a:pt x="3028976" y="1369385"/>
                  </a:lnTo>
                  <a:lnTo>
                    <a:pt x="2988457" y="1397871"/>
                  </a:lnTo>
                  <a:lnTo>
                    <a:pt x="2951767" y="1443601"/>
                  </a:lnTo>
                  <a:lnTo>
                    <a:pt x="2910203" y="1472352"/>
                  </a:lnTo>
                  <a:lnTo>
                    <a:pt x="1134640" y="1922382"/>
                  </a:lnTo>
                  <a:lnTo>
                    <a:pt x="1087036" y="1952663"/>
                  </a:lnTo>
                  <a:lnTo>
                    <a:pt x="983423" y="1978924"/>
                  </a:lnTo>
                  <a:lnTo>
                    <a:pt x="936132" y="2009126"/>
                  </a:lnTo>
                  <a:lnTo>
                    <a:pt x="884636" y="2022178"/>
                  </a:lnTo>
                  <a:lnTo>
                    <a:pt x="837621" y="2052310"/>
                  </a:lnTo>
                  <a:lnTo>
                    <a:pt x="767042" y="2070199"/>
                  </a:lnTo>
                  <a:lnTo>
                    <a:pt x="752121" y="2092197"/>
                  </a:lnTo>
                  <a:lnTo>
                    <a:pt x="713738" y="2101925"/>
                  </a:lnTo>
                  <a:lnTo>
                    <a:pt x="700151" y="2123585"/>
                  </a:lnTo>
                  <a:lnTo>
                    <a:pt x="664307" y="2132670"/>
                  </a:lnTo>
                  <a:lnTo>
                    <a:pt x="651211" y="2154205"/>
                  </a:lnTo>
                  <a:lnTo>
                    <a:pt x="618138" y="2162587"/>
                  </a:lnTo>
                  <a:lnTo>
                    <a:pt x="561200" y="2213450"/>
                  </a:lnTo>
                  <a:lnTo>
                    <a:pt x="533629" y="2238654"/>
                  </a:lnTo>
                  <a:close/>
                </a:path>
                <a:path w="4112895" h="4899025">
                  <a:moveTo>
                    <a:pt x="3537932" y="1695780"/>
                  </a:moveTo>
                  <a:lnTo>
                    <a:pt x="2460846" y="1968775"/>
                  </a:lnTo>
                  <a:lnTo>
                    <a:pt x="2491559" y="1942775"/>
                  </a:lnTo>
                  <a:lnTo>
                    <a:pt x="2573105" y="1922107"/>
                  </a:lnTo>
                  <a:lnTo>
                    <a:pt x="2657389" y="1864313"/>
                  </a:lnTo>
                  <a:lnTo>
                    <a:pt x="2703230" y="1852694"/>
                  </a:lnTo>
                  <a:lnTo>
                    <a:pt x="2865982" y="1738581"/>
                  </a:lnTo>
                  <a:lnTo>
                    <a:pt x="2901919" y="1693040"/>
                  </a:lnTo>
                  <a:lnTo>
                    <a:pt x="2982348" y="1636224"/>
                  </a:lnTo>
                  <a:lnTo>
                    <a:pt x="3110728" y="1549038"/>
                  </a:lnTo>
                  <a:lnTo>
                    <a:pt x="3148986" y="1502909"/>
                  </a:lnTo>
                  <a:lnTo>
                    <a:pt x="3276125" y="1416038"/>
                  </a:lnTo>
                  <a:lnTo>
                    <a:pt x="3313228" y="1370202"/>
                  </a:lnTo>
                  <a:lnTo>
                    <a:pt x="3430751" y="1267552"/>
                  </a:lnTo>
                  <a:lnTo>
                    <a:pt x="3435039" y="1284681"/>
                  </a:lnTo>
                  <a:lnTo>
                    <a:pt x="3443613" y="1318939"/>
                  </a:lnTo>
                  <a:lnTo>
                    <a:pt x="3452187" y="1353198"/>
                  </a:lnTo>
                  <a:lnTo>
                    <a:pt x="3460762" y="1387456"/>
                  </a:lnTo>
                  <a:lnTo>
                    <a:pt x="3469336" y="1421714"/>
                  </a:lnTo>
                  <a:lnTo>
                    <a:pt x="3477911" y="1455972"/>
                  </a:lnTo>
                  <a:lnTo>
                    <a:pt x="3486485" y="1490231"/>
                  </a:lnTo>
                  <a:lnTo>
                    <a:pt x="3495060" y="1524489"/>
                  </a:lnTo>
                  <a:lnTo>
                    <a:pt x="3503634" y="1558747"/>
                  </a:lnTo>
                  <a:lnTo>
                    <a:pt x="3512209" y="1593005"/>
                  </a:lnTo>
                  <a:lnTo>
                    <a:pt x="3520783" y="1627264"/>
                  </a:lnTo>
                  <a:lnTo>
                    <a:pt x="3529357" y="1661522"/>
                  </a:lnTo>
                  <a:lnTo>
                    <a:pt x="3537932" y="1695780"/>
                  </a:lnTo>
                  <a:close/>
                </a:path>
                <a:path w="4112895" h="4899025">
                  <a:moveTo>
                    <a:pt x="2785105" y="1576922"/>
                  </a:moveTo>
                  <a:lnTo>
                    <a:pt x="1697680" y="1852538"/>
                  </a:lnTo>
                  <a:lnTo>
                    <a:pt x="1589689" y="1843477"/>
                  </a:lnTo>
                  <a:lnTo>
                    <a:pt x="1494799" y="1867528"/>
                  </a:lnTo>
                  <a:lnTo>
                    <a:pt x="1442797" y="1862493"/>
                  </a:lnTo>
                  <a:lnTo>
                    <a:pt x="1295150" y="1899915"/>
                  </a:lnTo>
                  <a:lnTo>
                    <a:pt x="1238758" y="1895992"/>
                  </a:lnTo>
                  <a:lnTo>
                    <a:pt x="2910203" y="1472352"/>
                  </a:lnTo>
                  <a:lnTo>
                    <a:pt x="2868078" y="1501244"/>
                  </a:lnTo>
                  <a:lnTo>
                    <a:pt x="2829127" y="1547549"/>
                  </a:lnTo>
                  <a:lnTo>
                    <a:pt x="2805087" y="1553641"/>
                  </a:lnTo>
                  <a:lnTo>
                    <a:pt x="2785105" y="1576922"/>
                  </a:lnTo>
                  <a:close/>
                </a:path>
                <a:path w="4112895" h="4899025">
                  <a:moveTo>
                    <a:pt x="2719572" y="1611748"/>
                  </a:moveTo>
                  <a:lnTo>
                    <a:pt x="1806373" y="1843205"/>
                  </a:lnTo>
                  <a:lnTo>
                    <a:pt x="1749833" y="1839319"/>
                  </a:lnTo>
                  <a:lnTo>
                    <a:pt x="2738581" y="1588714"/>
                  </a:lnTo>
                  <a:lnTo>
                    <a:pt x="2719572" y="1611748"/>
                  </a:lnTo>
                  <a:close/>
                </a:path>
                <a:path w="4112895" h="4899025">
                  <a:moveTo>
                    <a:pt x="2651420" y="1647237"/>
                  </a:moveTo>
                  <a:lnTo>
                    <a:pt x="1915328" y="1833805"/>
                  </a:lnTo>
                  <a:lnTo>
                    <a:pt x="1858640" y="1829957"/>
                  </a:lnTo>
                  <a:lnTo>
                    <a:pt x="2696126" y="1617690"/>
                  </a:lnTo>
                  <a:lnTo>
                    <a:pt x="2651420" y="1647237"/>
                  </a:lnTo>
                  <a:close/>
                </a:path>
                <a:path w="4112895" h="4899025">
                  <a:moveTo>
                    <a:pt x="2557165" y="1689342"/>
                  </a:moveTo>
                  <a:lnTo>
                    <a:pt x="2071125" y="1812533"/>
                  </a:lnTo>
                  <a:lnTo>
                    <a:pt x="2016228" y="1808231"/>
                  </a:lnTo>
                  <a:lnTo>
                    <a:pt x="2602203" y="1659711"/>
                  </a:lnTo>
                  <a:lnTo>
                    <a:pt x="2557165" y="1689342"/>
                  </a:lnTo>
                  <a:close/>
                </a:path>
                <a:path w="4112895" h="4899025">
                  <a:moveTo>
                    <a:pt x="2412569" y="1744207"/>
                  </a:moveTo>
                  <a:lnTo>
                    <a:pt x="2227217" y="1791186"/>
                  </a:lnTo>
                  <a:lnTo>
                    <a:pt x="2121717" y="1799710"/>
                  </a:lnTo>
                  <a:lnTo>
                    <a:pt x="2457995" y="1714478"/>
                  </a:lnTo>
                  <a:lnTo>
                    <a:pt x="2412569" y="1744207"/>
                  </a:lnTo>
                  <a:close/>
                </a:path>
                <a:path w="4112895" h="4899025">
                  <a:moveTo>
                    <a:pt x="1508494" y="2009783"/>
                  </a:moveTo>
                  <a:lnTo>
                    <a:pt x="1343222" y="2051672"/>
                  </a:lnTo>
                  <a:lnTo>
                    <a:pt x="1385142" y="2022832"/>
                  </a:lnTo>
                  <a:lnTo>
                    <a:pt x="1481746" y="1998347"/>
                  </a:lnTo>
                  <a:lnTo>
                    <a:pt x="1508494" y="2009783"/>
                  </a:lnTo>
                  <a:close/>
                </a:path>
                <a:path w="4112895" h="4899025">
                  <a:moveTo>
                    <a:pt x="1664296" y="1988510"/>
                  </a:moveTo>
                  <a:lnTo>
                    <a:pt x="1208968" y="2103916"/>
                  </a:lnTo>
                  <a:lnTo>
                    <a:pt x="1250820" y="2075092"/>
                  </a:lnTo>
                  <a:lnTo>
                    <a:pt x="1617779" y="1982084"/>
                  </a:lnTo>
                  <a:lnTo>
                    <a:pt x="1664296" y="1988510"/>
                  </a:lnTo>
                  <a:close/>
                </a:path>
                <a:path w="4112895" h="4899025">
                  <a:moveTo>
                    <a:pt x="1752308" y="1984418"/>
                  </a:moveTo>
                  <a:lnTo>
                    <a:pt x="1009164" y="2172773"/>
                  </a:lnTo>
                  <a:lnTo>
                    <a:pt x="1042004" y="2146234"/>
                  </a:lnTo>
                  <a:lnTo>
                    <a:pt x="1706265" y="1977872"/>
                  </a:lnTo>
                  <a:lnTo>
                    <a:pt x="1752308" y="1984418"/>
                  </a:lnTo>
                  <a:close/>
                </a:path>
                <a:path w="4112895" h="4899025">
                  <a:moveTo>
                    <a:pt x="1875455" y="1989637"/>
                  </a:moveTo>
                  <a:lnTo>
                    <a:pt x="827314" y="2255296"/>
                  </a:lnTo>
                  <a:lnTo>
                    <a:pt x="861107" y="2228515"/>
                  </a:lnTo>
                  <a:lnTo>
                    <a:pt x="899318" y="2218830"/>
                  </a:lnTo>
                  <a:lnTo>
                    <a:pt x="933377" y="2191982"/>
                  </a:lnTo>
                  <a:lnTo>
                    <a:pt x="1790602" y="1974712"/>
                  </a:lnTo>
                  <a:lnTo>
                    <a:pt x="1875455" y="1989637"/>
                  </a:lnTo>
                  <a:close/>
                </a:path>
                <a:path w="4112895" h="4899025">
                  <a:moveTo>
                    <a:pt x="2109331" y="2003222"/>
                  </a:moveTo>
                  <a:lnTo>
                    <a:pt x="652727" y="2372409"/>
                  </a:lnTo>
                  <a:lnTo>
                    <a:pt x="668208" y="2350270"/>
                  </a:lnTo>
                  <a:lnTo>
                    <a:pt x="689113" y="2344972"/>
                  </a:lnTo>
                  <a:lnTo>
                    <a:pt x="705714" y="2322548"/>
                  </a:lnTo>
                  <a:lnTo>
                    <a:pt x="726764" y="2317213"/>
                  </a:lnTo>
                  <a:lnTo>
                    <a:pt x="743657" y="2294715"/>
                  </a:lnTo>
                  <a:lnTo>
                    <a:pt x="787462" y="2283613"/>
                  </a:lnTo>
                  <a:lnTo>
                    <a:pt x="805183" y="2260905"/>
                  </a:lnTo>
                  <a:lnTo>
                    <a:pt x="1913422" y="1980014"/>
                  </a:lnTo>
                  <a:lnTo>
                    <a:pt x="1953270" y="1988130"/>
                  </a:lnTo>
                  <a:lnTo>
                    <a:pt x="2028455" y="1987290"/>
                  </a:lnTo>
                  <a:lnTo>
                    <a:pt x="2068312" y="1995403"/>
                  </a:lnTo>
                  <a:lnTo>
                    <a:pt x="2109331" y="2003222"/>
                  </a:lnTo>
                  <a:close/>
                </a:path>
                <a:path w="4112895" h="4899025">
                  <a:moveTo>
                    <a:pt x="1957934" y="3389560"/>
                  </a:moveTo>
                  <a:lnTo>
                    <a:pt x="1206517" y="3580013"/>
                  </a:lnTo>
                  <a:lnTo>
                    <a:pt x="602351" y="2421609"/>
                  </a:lnTo>
                  <a:lnTo>
                    <a:pt x="632982" y="2377414"/>
                  </a:lnTo>
                  <a:lnTo>
                    <a:pt x="2146062" y="1993913"/>
                  </a:lnTo>
                  <a:lnTo>
                    <a:pt x="2170302" y="2005984"/>
                  </a:lnTo>
                  <a:lnTo>
                    <a:pt x="2190373" y="2000897"/>
                  </a:lnTo>
                  <a:lnTo>
                    <a:pt x="2214920" y="2012892"/>
                  </a:lnTo>
                  <a:lnTo>
                    <a:pt x="2293797" y="1992899"/>
                  </a:lnTo>
                  <a:lnTo>
                    <a:pt x="2317864" y="2005015"/>
                  </a:lnTo>
                  <a:lnTo>
                    <a:pt x="3537932" y="1695780"/>
                  </a:lnTo>
                  <a:lnTo>
                    <a:pt x="3645112" y="2124008"/>
                  </a:lnTo>
                  <a:lnTo>
                    <a:pt x="3451851" y="2172992"/>
                  </a:lnTo>
                  <a:lnTo>
                    <a:pt x="3404337" y="2203250"/>
                  </a:lnTo>
                  <a:lnTo>
                    <a:pt x="3353118" y="2216232"/>
                  </a:lnTo>
                  <a:lnTo>
                    <a:pt x="3232971" y="2301331"/>
                  </a:lnTo>
                  <a:lnTo>
                    <a:pt x="3189024" y="2312470"/>
                  </a:lnTo>
                  <a:lnTo>
                    <a:pt x="3149517" y="2340699"/>
                  </a:lnTo>
                  <a:lnTo>
                    <a:pt x="3085447" y="2393370"/>
                  </a:lnTo>
                  <a:lnTo>
                    <a:pt x="3056599" y="2400681"/>
                  </a:lnTo>
                  <a:lnTo>
                    <a:pt x="3032279" y="2425061"/>
                  </a:lnTo>
                  <a:lnTo>
                    <a:pt x="3003917" y="2432250"/>
                  </a:lnTo>
                  <a:lnTo>
                    <a:pt x="2928179" y="2506093"/>
                  </a:lnTo>
                  <a:lnTo>
                    <a:pt x="2898727" y="2513558"/>
                  </a:lnTo>
                  <a:lnTo>
                    <a:pt x="2824872" y="2568709"/>
                  </a:lnTo>
                  <a:lnTo>
                    <a:pt x="2792724" y="2613289"/>
                  </a:lnTo>
                  <a:lnTo>
                    <a:pt x="2685052" y="2695226"/>
                  </a:lnTo>
                  <a:lnTo>
                    <a:pt x="2650993" y="2740290"/>
                  </a:lnTo>
                  <a:lnTo>
                    <a:pt x="2574733" y="2796050"/>
                  </a:lnTo>
                  <a:lnTo>
                    <a:pt x="2541342" y="2840945"/>
                  </a:lnTo>
                  <a:lnTo>
                    <a:pt x="2503969" y="2868633"/>
                  </a:lnTo>
                  <a:lnTo>
                    <a:pt x="2471358" y="2913330"/>
                  </a:lnTo>
                  <a:lnTo>
                    <a:pt x="2434816" y="2940807"/>
                  </a:lnTo>
                  <a:lnTo>
                    <a:pt x="2402933" y="2985320"/>
                  </a:lnTo>
                  <a:lnTo>
                    <a:pt x="2366889" y="3012671"/>
                  </a:lnTo>
                  <a:lnTo>
                    <a:pt x="2303442" y="3101616"/>
                  </a:lnTo>
                  <a:lnTo>
                    <a:pt x="2267079" y="3129048"/>
                  </a:lnTo>
                  <a:lnTo>
                    <a:pt x="2235511" y="3173481"/>
                  </a:lnTo>
                  <a:lnTo>
                    <a:pt x="2215234" y="3178620"/>
                  </a:lnTo>
                  <a:lnTo>
                    <a:pt x="2199065" y="3200934"/>
                  </a:lnTo>
                  <a:lnTo>
                    <a:pt x="2184122" y="3222937"/>
                  </a:lnTo>
                  <a:lnTo>
                    <a:pt x="2164704" y="3227859"/>
                  </a:lnTo>
                  <a:lnTo>
                    <a:pt x="2149507" y="3249926"/>
                  </a:lnTo>
                  <a:lnTo>
                    <a:pt x="2129880" y="3254901"/>
                  </a:lnTo>
                  <a:lnTo>
                    <a:pt x="1989336" y="3363386"/>
                  </a:lnTo>
                  <a:lnTo>
                    <a:pt x="1957934" y="3389560"/>
                  </a:lnTo>
                  <a:close/>
                </a:path>
                <a:path w="4112895" h="4899025">
                  <a:moveTo>
                    <a:pt x="3592710" y="2374095"/>
                  </a:moveTo>
                  <a:lnTo>
                    <a:pt x="3378972" y="2428268"/>
                  </a:lnTo>
                  <a:lnTo>
                    <a:pt x="3424630" y="2398480"/>
                  </a:lnTo>
                  <a:lnTo>
                    <a:pt x="3552299" y="2366121"/>
                  </a:lnTo>
                  <a:lnTo>
                    <a:pt x="3592710" y="2374095"/>
                  </a:lnTo>
                  <a:close/>
                </a:path>
                <a:path w="4112895" h="4899025">
                  <a:moveTo>
                    <a:pt x="3668647" y="2373064"/>
                  </a:moveTo>
                  <a:lnTo>
                    <a:pt x="3283826" y="2470599"/>
                  </a:lnTo>
                  <a:lnTo>
                    <a:pt x="3299877" y="2448315"/>
                  </a:lnTo>
                  <a:lnTo>
                    <a:pt x="3628652" y="2364985"/>
                  </a:lnTo>
                  <a:lnTo>
                    <a:pt x="3668647" y="2373064"/>
                  </a:lnTo>
                  <a:close/>
                </a:path>
                <a:path w="4112895" h="4899025">
                  <a:moveTo>
                    <a:pt x="3898054" y="3134627"/>
                  </a:moveTo>
                  <a:lnTo>
                    <a:pt x="1828982" y="3659049"/>
                  </a:lnTo>
                  <a:lnTo>
                    <a:pt x="1916304" y="3600485"/>
                  </a:lnTo>
                  <a:lnTo>
                    <a:pt x="1957860" y="3571737"/>
                  </a:lnTo>
                  <a:lnTo>
                    <a:pt x="2065500" y="3489807"/>
                  </a:lnTo>
                  <a:lnTo>
                    <a:pt x="2096820" y="3445437"/>
                  </a:lnTo>
                  <a:lnTo>
                    <a:pt x="2275864" y="3308979"/>
                  </a:lnTo>
                  <a:lnTo>
                    <a:pt x="2343092" y="3237292"/>
                  </a:lnTo>
                  <a:lnTo>
                    <a:pt x="2451843" y="3155081"/>
                  </a:lnTo>
                  <a:lnTo>
                    <a:pt x="2484145" y="3110462"/>
                  </a:lnTo>
                  <a:lnTo>
                    <a:pt x="2735068" y="2937570"/>
                  </a:lnTo>
                  <a:lnTo>
                    <a:pt x="2771843" y="2891817"/>
                  </a:lnTo>
                  <a:lnTo>
                    <a:pt x="2852595" y="2834918"/>
                  </a:lnTo>
                  <a:lnTo>
                    <a:pt x="2892422" y="2788392"/>
                  </a:lnTo>
                  <a:lnTo>
                    <a:pt x="2936526" y="2758998"/>
                  </a:lnTo>
                  <a:lnTo>
                    <a:pt x="2976241" y="2712501"/>
                  </a:lnTo>
                  <a:lnTo>
                    <a:pt x="3020252" y="2683130"/>
                  </a:lnTo>
                  <a:lnTo>
                    <a:pt x="3053956" y="2638156"/>
                  </a:lnTo>
                  <a:lnTo>
                    <a:pt x="3130991" y="2582199"/>
                  </a:lnTo>
                  <a:lnTo>
                    <a:pt x="3165590" y="2536998"/>
                  </a:lnTo>
                  <a:lnTo>
                    <a:pt x="3187059" y="2531557"/>
                  </a:lnTo>
                  <a:lnTo>
                    <a:pt x="3204229" y="2508989"/>
                  </a:lnTo>
                  <a:lnTo>
                    <a:pt x="3247706" y="2497970"/>
                  </a:lnTo>
                  <a:lnTo>
                    <a:pt x="3263545" y="2475739"/>
                  </a:lnTo>
                  <a:lnTo>
                    <a:pt x="3705128" y="2363817"/>
                  </a:lnTo>
                  <a:lnTo>
                    <a:pt x="3885192" y="3083240"/>
                  </a:lnTo>
                  <a:lnTo>
                    <a:pt x="3893767" y="3117498"/>
                  </a:lnTo>
                  <a:lnTo>
                    <a:pt x="3898054" y="3134627"/>
                  </a:lnTo>
                  <a:close/>
                </a:path>
                <a:path w="4112895" h="4899025">
                  <a:moveTo>
                    <a:pt x="1858232" y="3451262"/>
                  </a:moveTo>
                  <a:lnTo>
                    <a:pt x="1445296" y="3555924"/>
                  </a:lnTo>
                  <a:lnTo>
                    <a:pt x="1388106" y="3552203"/>
                  </a:lnTo>
                  <a:lnTo>
                    <a:pt x="1303995" y="3573522"/>
                  </a:lnTo>
                  <a:lnTo>
                    <a:pt x="1268478" y="3564308"/>
                  </a:lnTo>
                  <a:lnTo>
                    <a:pt x="1922071" y="3398650"/>
                  </a:lnTo>
                  <a:lnTo>
                    <a:pt x="1858232" y="3451262"/>
                  </a:lnTo>
                  <a:close/>
                </a:path>
                <a:path w="4112895" h="4899025">
                  <a:moveTo>
                    <a:pt x="1763399" y="3493514"/>
                  </a:moveTo>
                  <a:lnTo>
                    <a:pt x="1659312" y="3519896"/>
                  </a:lnTo>
                  <a:lnTo>
                    <a:pt x="1603066" y="3515936"/>
                  </a:lnTo>
                  <a:lnTo>
                    <a:pt x="1784120" y="3470046"/>
                  </a:lnTo>
                  <a:lnTo>
                    <a:pt x="1763399" y="3493514"/>
                  </a:lnTo>
                  <a:close/>
                </a:path>
                <a:path w="4112895" h="4899025">
                  <a:moveTo>
                    <a:pt x="1895932" y="4898966"/>
                  </a:moveTo>
                  <a:lnTo>
                    <a:pt x="1301085" y="3756417"/>
                  </a:lnTo>
                  <a:lnTo>
                    <a:pt x="1342930" y="3745811"/>
                  </a:lnTo>
                  <a:lnTo>
                    <a:pt x="1368221" y="3757616"/>
                  </a:lnTo>
                  <a:lnTo>
                    <a:pt x="1590442" y="3701293"/>
                  </a:lnTo>
                  <a:lnTo>
                    <a:pt x="1631504" y="3709101"/>
                  </a:lnTo>
                  <a:lnTo>
                    <a:pt x="3898054" y="3134627"/>
                  </a:lnTo>
                  <a:lnTo>
                    <a:pt x="4112416" y="3991083"/>
                  </a:lnTo>
                  <a:lnTo>
                    <a:pt x="1895932" y="4898966"/>
                  </a:lnTo>
                  <a:close/>
                </a:path>
              </a:pathLst>
            </a:custGeom>
            <a:solidFill>
              <a:srgbClr val="915E6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301030" y="2802990"/>
              <a:ext cx="3190875" cy="2737485"/>
            </a:xfrm>
            <a:custGeom>
              <a:avLst/>
              <a:gdLst/>
              <a:ahLst/>
              <a:cxnLst/>
              <a:rect l="l" t="t" r="r" b="b"/>
              <a:pathLst>
                <a:path w="3190875" h="2737485">
                  <a:moveTo>
                    <a:pt x="2540246" y="558742"/>
                  </a:moveTo>
                  <a:lnTo>
                    <a:pt x="1825096" y="740002"/>
                  </a:lnTo>
                  <a:lnTo>
                    <a:pt x="1848914" y="733014"/>
                  </a:lnTo>
                  <a:lnTo>
                    <a:pt x="1896179" y="717892"/>
                  </a:lnTo>
                  <a:lnTo>
                    <a:pt x="1944679" y="700293"/>
                  </a:lnTo>
                  <a:lnTo>
                    <a:pt x="1992892" y="682038"/>
                  </a:lnTo>
                  <a:lnTo>
                    <a:pt x="2040767" y="662996"/>
                  </a:lnTo>
                  <a:lnTo>
                    <a:pt x="2088255" y="643033"/>
                  </a:lnTo>
                  <a:lnTo>
                    <a:pt x="2135308" y="622016"/>
                  </a:lnTo>
                  <a:lnTo>
                    <a:pt x="2181875" y="599814"/>
                  </a:lnTo>
                  <a:lnTo>
                    <a:pt x="2225304" y="574680"/>
                  </a:lnTo>
                  <a:lnTo>
                    <a:pt x="2268165" y="548433"/>
                  </a:lnTo>
                  <a:lnTo>
                    <a:pt x="2311990" y="518286"/>
                  </a:lnTo>
                  <a:lnTo>
                    <a:pt x="2354543" y="486192"/>
                  </a:lnTo>
                  <a:lnTo>
                    <a:pt x="2395438" y="452446"/>
                  </a:lnTo>
                  <a:lnTo>
                    <a:pt x="2435542" y="417936"/>
                  </a:lnTo>
                  <a:lnTo>
                    <a:pt x="2474877" y="382639"/>
                  </a:lnTo>
                  <a:lnTo>
                    <a:pt x="2513463" y="346529"/>
                  </a:lnTo>
                  <a:lnTo>
                    <a:pt x="2551324" y="309582"/>
                  </a:lnTo>
                  <a:lnTo>
                    <a:pt x="2588480" y="271774"/>
                  </a:lnTo>
                  <a:lnTo>
                    <a:pt x="2698335" y="151361"/>
                  </a:lnTo>
                  <a:lnTo>
                    <a:pt x="2735672" y="111960"/>
                  </a:lnTo>
                  <a:lnTo>
                    <a:pt x="2773858" y="73408"/>
                  </a:lnTo>
                  <a:lnTo>
                    <a:pt x="2813185" y="35991"/>
                  </a:lnTo>
                  <a:lnTo>
                    <a:pt x="2853946" y="0"/>
                  </a:lnTo>
                  <a:lnTo>
                    <a:pt x="2902084" y="192289"/>
                  </a:lnTo>
                  <a:lnTo>
                    <a:pt x="2908768" y="218986"/>
                  </a:lnTo>
                  <a:lnTo>
                    <a:pt x="2828460" y="326676"/>
                  </a:lnTo>
                  <a:lnTo>
                    <a:pt x="2799238" y="353498"/>
                  </a:lnTo>
                  <a:lnTo>
                    <a:pt x="2759467" y="388811"/>
                  </a:lnTo>
                  <a:lnTo>
                    <a:pt x="2718990" y="423146"/>
                  </a:lnTo>
                  <a:lnTo>
                    <a:pt x="2677768" y="456587"/>
                  </a:lnTo>
                  <a:lnTo>
                    <a:pt x="2635759" y="489218"/>
                  </a:lnTo>
                  <a:lnTo>
                    <a:pt x="2593703" y="520360"/>
                  </a:lnTo>
                  <a:lnTo>
                    <a:pt x="2540246" y="558742"/>
                  </a:lnTo>
                  <a:close/>
                </a:path>
                <a:path w="3190875" h="2737485">
                  <a:moveTo>
                    <a:pt x="85585" y="1394024"/>
                  </a:moveTo>
                  <a:lnTo>
                    <a:pt x="0" y="1229988"/>
                  </a:lnTo>
                  <a:lnTo>
                    <a:pt x="5922" y="1224680"/>
                  </a:lnTo>
                  <a:lnTo>
                    <a:pt x="11746" y="1219269"/>
                  </a:lnTo>
                  <a:lnTo>
                    <a:pt x="45671" y="1190495"/>
                  </a:lnTo>
                  <a:lnTo>
                    <a:pt x="104446" y="1146888"/>
                  </a:lnTo>
                  <a:lnTo>
                    <a:pt x="150135" y="1115105"/>
                  </a:lnTo>
                  <a:lnTo>
                    <a:pt x="183185" y="1094998"/>
                  </a:lnTo>
                  <a:lnTo>
                    <a:pt x="235739" y="1065915"/>
                  </a:lnTo>
                  <a:lnTo>
                    <a:pt x="272094" y="1047103"/>
                  </a:lnTo>
                  <a:lnTo>
                    <a:pt x="320795" y="1024275"/>
                  </a:lnTo>
                  <a:lnTo>
                    <a:pt x="369968" y="1002657"/>
                  </a:lnTo>
                  <a:lnTo>
                    <a:pt x="419562" y="982102"/>
                  </a:lnTo>
                  <a:lnTo>
                    <a:pt x="469530" y="962459"/>
                  </a:lnTo>
                  <a:lnTo>
                    <a:pt x="519821" y="943582"/>
                  </a:lnTo>
                  <a:lnTo>
                    <a:pt x="570386" y="925321"/>
                  </a:lnTo>
                  <a:lnTo>
                    <a:pt x="621446" y="908678"/>
                  </a:lnTo>
                  <a:lnTo>
                    <a:pt x="673192" y="894323"/>
                  </a:lnTo>
                  <a:lnTo>
                    <a:pt x="725422" y="881725"/>
                  </a:lnTo>
                  <a:lnTo>
                    <a:pt x="777936" y="870353"/>
                  </a:lnTo>
                  <a:lnTo>
                    <a:pt x="830536" y="859676"/>
                  </a:lnTo>
                  <a:lnTo>
                    <a:pt x="879267" y="850840"/>
                  </a:lnTo>
                  <a:lnTo>
                    <a:pt x="928300" y="843646"/>
                  </a:lnTo>
                  <a:lnTo>
                    <a:pt x="977551" y="837829"/>
                  </a:lnTo>
                  <a:lnTo>
                    <a:pt x="1026934" y="833123"/>
                  </a:lnTo>
                  <a:lnTo>
                    <a:pt x="1233917" y="818430"/>
                  </a:lnTo>
                  <a:lnTo>
                    <a:pt x="1343631" y="809093"/>
                  </a:lnTo>
                  <a:lnTo>
                    <a:pt x="1450269" y="798375"/>
                  </a:lnTo>
                  <a:lnTo>
                    <a:pt x="1698572" y="766952"/>
                  </a:lnTo>
                  <a:lnTo>
                    <a:pt x="1698191" y="767049"/>
                  </a:lnTo>
                  <a:lnTo>
                    <a:pt x="1710958" y="765385"/>
                  </a:lnTo>
                  <a:lnTo>
                    <a:pt x="1720594" y="762942"/>
                  </a:lnTo>
                  <a:lnTo>
                    <a:pt x="1724502" y="762220"/>
                  </a:lnTo>
                  <a:lnTo>
                    <a:pt x="1750085" y="757166"/>
                  </a:lnTo>
                  <a:lnTo>
                    <a:pt x="1775611" y="751792"/>
                  </a:lnTo>
                  <a:lnTo>
                    <a:pt x="1800943" y="746124"/>
                  </a:lnTo>
                  <a:lnTo>
                    <a:pt x="2540246" y="558742"/>
                  </a:lnTo>
                  <a:lnTo>
                    <a:pt x="2508670" y="581415"/>
                  </a:lnTo>
                  <a:lnTo>
                    <a:pt x="2484249" y="599499"/>
                  </a:lnTo>
                  <a:lnTo>
                    <a:pt x="920253" y="995905"/>
                  </a:lnTo>
                  <a:lnTo>
                    <a:pt x="880673" y="1006775"/>
                  </a:lnTo>
                  <a:lnTo>
                    <a:pt x="528385" y="1130994"/>
                  </a:lnTo>
                  <a:lnTo>
                    <a:pt x="492246" y="1144516"/>
                  </a:lnTo>
                  <a:lnTo>
                    <a:pt x="456380" y="1158780"/>
                  </a:lnTo>
                  <a:lnTo>
                    <a:pt x="419265" y="1174797"/>
                  </a:lnTo>
                  <a:lnTo>
                    <a:pt x="382724" y="1191855"/>
                  </a:lnTo>
                  <a:lnTo>
                    <a:pt x="346600" y="1209775"/>
                  </a:lnTo>
                  <a:lnTo>
                    <a:pt x="310734" y="1228375"/>
                  </a:lnTo>
                  <a:lnTo>
                    <a:pt x="269974" y="1253110"/>
                  </a:lnTo>
                  <a:lnTo>
                    <a:pt x="229906" y="1278953"/>
                  </a:lnTo>
                  <a:lnTo>
                    <a:pt x="191754" y="1305969"/>
                  </a:lnTo>
                  <a:lnTo>
                    <a:pt x="154305" y="1333982"/>
                  </a:lnTo>
                  <a:lnTo>
                    <a:pt x="119748" y="1363766"/>
                  </a:lnTo>
                  <a:lnTo>
                    <a:pt x="85585" y="1394024"/>
                  </a:lnTo>
                  <a:close/>
                </a:path>
                <a:path w="3190875" h="2737485">
                  <a:moveTo>
                    <a:pt x="1710958" y="765385"/>
                  </a:moveTo>
                  <a:lnTo>
                    <a:pt x="1698191" y="767049"/>
                  </a:lnTo>
                  <a:lnTo>
                    <a:pt x="1698572" y="766952"/>
                  </a:lnTo>
                  <a:lnTo>
                    <a:pt x="1710958" y="765385"/>
                  </a:lnTo>
                  <a:close/>
                </a:path>
                <a:path w="3190875" h="2737485">
                  <a:moveTo>
                    <a:pt x="1720594" y="762942"/>
                  </a:moveTo>
                  <a:lnTo>
                    <a:pt x="1710958" y="765385"/>
                  </a:lnTo>
                  <a:lnTo>
                    <a:pt x="1698572" y="766952"/>
                  </a:lnTo>
                  <a:lnTo>
                    <a:pt x="1697686" y="767177"/>
                  </a:lnTo>
                  <a:lnTo>
                    <a:pt x="1720594" y="762942"/>
                  </a:lnTo>
                  <a:close/>
                </a:path>
                <a:path w="3190875" h="2737485">
                  <a:moveTo>
                    <a:pt x="1909568" y="952553"/>
                  </a:moveTo>
                  <a:lnTo>
                    <a:pt x="1872467" y="961956"/>
                  </a:lnTo>
                  <a:lnTo>
                    <a:pt x="1819237" y="972370"/>
                  </a:lnTo>
                  <a:lnTo>
                    <a:pt x="1780192" y="977714"/>
                  </a:lnTo>
                  <a:lnTo>
                    <a:pt x="1739497" y="981019"/>
                  </a:lnTo>
                  <a:lnTo>
                    <a:pt x="1697499" y="982652"/>
                  </a:lnTo>
                  <a:lnTo>
                    <a:pt x="1675821" y="981977"/>
                  </a:lnTo>
                  <a:lnTo>
                    <a:pt x="1553207" y="974301"/>
                  </a:lnTo>
                  <a:lnTo>
                    <a:pt x="1399128" y="962113"/>
                  </a:lnTo>
                  <a:lnTo>
                    <a:pt x="1358318" y="960517"/>
                  </a:lnTo>
                  <a:lnTo>
                    <a:pt x="1317536" y="959315"/>
                  </a:lnTo>
                  <a:lnTo>
                    <a:pt x="1276747" y="958542"/>
                  </a:lnTo>
                  <a:lnTo>
                    <a:pt x="1235915" y="958232"/>
                  </a:lnTo>
                  <a:lnTo>
                    <a:pt x="1191714" y="958956"/>
                  </a:lnTo>
                  <a:lnTo>
                    <a:pt x="1147592" y="961100"/>
                  </a:lnTo>
                  <a:lnTo>
                    <a:pt x="1103534" y="964376"/>
                  </a:lnTo>
                  <a:lnTo>
                    <a:pt x="1059528" y="968493"/>
                  </a:lnTo>
                  <a:lnTo>
                    <a:pt x="1013877" y="975753"/>
                  </a:lnTo>
                  <a:lnTo>
                    <a:pt x="965536" y="984889"/>
                  </a:lnTo>
                  <a:lnTo>
                    <a:pt x="962097" y="985760"/>
                  </a:lnTo>
                  <a:lnTo>
                    <a:pt x="943717" y="989958"/>
                  </a:lnTo>
                  <a:lnTo>
                    <a:pt x="2484249" y="599499"/>
                  </a:lnTo>
                  <a:lnTo>
                    <a:pt x="2466596" y="612571"/>
                  </a:lnTo>
                  <a:lnTo>
                    <a:pt x="2348988" y="709424"/>
                  </a:lnTo>
                  <a:lnTo>
                    <a:pt x="2309104" y="741191"/>
                  </a:lnTo>
                  <a:lnTo>
                    <a:pt x="2268608" y="771901"/>
                  </a:lnTo>
                  <a:lnTo>
                    <a:pt x="2228297" y="800024"/>
                  </a:lnTo>
                  <a:lnTo>
                    <a:pt x="2186773" y="826258"/>
                  </a:lnTo>
                  <a:lnTo>
                    <a:pt x="2144529" y="850570"/>
                  </a:lnTo>
                  <a:lnTo>
                    <a:pt x="2100731" y="873694"/>
                  </a:lnTo>
                  <a:lnTo>
                    <a:pt x="2056533" y="895218"/>
                  </a:lnTo>
                  <a:lnTo>
                    <a:pt x="2011765" y="915492"/>
                  </a:lnTo>
                  <a:lnTo>
                    <a:pt x="1944233" y="941725"/>
                  </a:lnTo>
                  <a:lnTo>
                    <a:pt x="1909568" y="952553"/>
                  </a:lnTo>
                  <a:close/>
                </a:path>
                <a:path w="3190875" h="2737485">
                  <a:moveTo>
                    <a:pt x="1662736" y="2361468"/>
                  </a:moveTo>
                  <a:lnTo>
                    <a:pt x="1194801" y="2480070"/>
                  </a:lnTo>
                  <a:lnTo>
                    <a:pt x="1246620" y="2465659"/>
                  </a:lnTo>
                  <a:lnTo>
                    <a:pt x="1270958" y="2456467"/>
                  </a:lnTo>
                  <a:lnTo>
                    <a:pt x="1318309" y="2435413"/>
                  </a:lnTo>
                  <a:lnTo>
                    <a:pt x="1375256" y="2403839"/>
                  </a:lnTo>
                  <a:lnTo>
                    <a:pt x="1408404" y="2383076"/>
                  </a:lnTo>
                  <a:lnTo>
                    <a:pt x="1441154" y="2361703"/>
                  </a:lnTo>
                  <a:lnTo>
                    <a:pt x="1473693" y="2340015"/>
                  </a:lnTo>
                  <a:lnTo>
                    <a:pt x="1509781" y="2315266"/>
                  </a:lnTo>
                  <a:lnTo>
                    <a:pt x="1545454" y="2289844"/>
                  </a:lnTo>
                  <a:lnTo>
                    <a:pt x="1580771" y="2263918"/>
                  </a:lnTo>
                  <a:lnTo>
                    <a:pt x="1615790" y="2237658"/>
                  </a:lnTo>
                  <a:lnTo>
                    <a:pt x="1650136" y="2208678"/>
                  </a:lnTo>
                  <a:lnTo>
                    <a:pt x="1683760" y="2178898"/>
                  </a:lnTo>
                  <a:lnTo>
                    <a:pt x="1718694" y="2145453"/>
                  </a:lnTo>
                  <a:lnTo>
                    <a:pt x="1753038" y="2110942"/>
                  </a:lnTo>
                  <a:lnTo>
                    <a:pt x="1786723" y="2073975"/>
                  </a:lnTo>
                  <a:lnTo>
                    <a:pt x="1920787" y="1923801"/>
                  </a:lnTo>
                  <a:lnTo>
                    <a:pt x="1954917" y="1886810"/>
                  </a:lnTo>
                  <a:lnTo>
                    <a:pt x="1989643" y="1850461"/>
                  </a:lnTo>
                  <a:lnTo>
                    <a:pt x="2024986" y="1814761"/>
                  </a:lnTo>
                  <a:lnTo>
                    <a:pt x="2060842" y="1779595"/>
                  </a:lnTo>
                  <a:lnTo>
                    <a:pt x="2097113" y="1744846"/>
                  </a:lnTo>
                  <a:lnTo>
                    <a:pt x="2170493" y="1676134"/>
                  </a:lnTo>
                  <a:lnTo>
                    <a:pt x="2205014" y="1644648"/>
                  </a:lnTo>
                  <a:lnTo>
                    <a:pt x="2240001" y="1613749"/>
                  </a:lnTo>
                  <a:lnTo>
                    <a:pt x="2275446" y="1583415"/>
                  </a:lnTo>
                  <a:lnTo>
                    <a:pt x="2311341" y="1553626"/>
                  </a:lnTo>
                  <a:lnTo>
                    <a:pt x="2347680" y="1524360"/>
                  </a:lnTo>
                  <a:lnTo>
                    <a:pt x="2384455" y="1495597"/>
                  </a:lnTo>
                  <a:lnTo>
                    <a:pt x="2490221" y="1416565"/>
                  </a:lnTo>
                  <a:lnTo>
                    <a:pt x="2541880" y="1380959"/>
                  </a:lnTo>
                  <a:lnTo>
                    <a:pt x="2715634" y="1271281"/>
                  </a:lnTo>
                  <a:lnTo>
                    <a:pt x="2756357" y="1246700"/>
                  </a:lnTo>
                  <a:lnTo>
                    <a:pt x="2797544" y="1222922"/>
                  </a:lnTo>
                  <a:lnTo>
                    <a:pt x="2839335" y="1200204"/>
                  </a:lnTo>
                  <a:lnTo>
                    <a:pt x="2887751" y="1176162"/>
                  </a:lnTo>
                  <a:lnTo>
                    <a:pt x="2937470" y="1154603"/>
                  </a:lnTo>
                  <a:lnTo>
                    <a:pt x="2988426" y="1136253"/>
                  </a:lnTo>
                  <a:lnTo>
                    <a:pt x="3040554" y="1121838"/>
                  </a:lnTo>
                  <a:lnTo>
                    <a:pt x="3093789" y="1112085"/>
                  </a:lnTo>
                  <a:lnTo>
                    <a:pt x="3131139" y="1107228"/>
                  </a:lnTo>
                  <a:lnTo>
                    <a:pt x="3160417" y="1224186"/>
                  </a:lnTo>
                  <a:lnTo>
                    <a:pt x="3165716" y="1245355"/>
                  </a:lnTo>
                  <a:lnTo>
                    <a:pt x="3174871" y="1281928"/>
                  </a:lnTo>
                  <a:lnTo>
                    <a:pt x="3182100" y="1310805"/>
                  </a:lnTo>
                  <a:lnTo>
                    <a:pt x="2942170" y="1371618"/>
                  </a:lnTo>
                  <a:lnTo>
                    <a:pt x="2910292" y="1380262"/>
                  </a:lnTo>
                  <a:lnTo>
                    <a:pt x="2861501" y="1397692"/>
                  </a:lnTo>
                  <a:lnTo>
                    <a:pt x="2805550" y="1422948"/>
                  </a:lnTo>
                  <a:lnTo>
                    <a:pt x="2767485" y="1444478"/>
                  </a:lnTo>
                  <a:lnTo>
                    <a:pt x="2730253" y="1467462"/>
                  </a:lnTo>
                  <a:lnTo>
                    <a:pt x="2690877" y="1494663"/>
                  </a:lnTo>
                  <a:lnTo>
                    <a:pt x="2652311" y="1522957"/>
                  </a:lnTo>
                  <a:lnTo>
                    <a:pt x="2614386" y="1555037"/>
                  </a:lnTo>
                  <a:lnTo>
                    <a:pt x="2576846" y="1587496"/>
                  </a:lnTo>
                  <a:lnTo>
                    <a:pt x="2539753" y="1620469"/>
                  </a:lnTo>
                  <a:lnTo>
                    <a:pt x="2336396" y="1809357"/>
                  </a:lnTo>
                  <a:lnTo>
                    <a:pt x="2297865" y="1843917"/>
                  </a:lnTo>
                  <a:lnTo>
                    <a:pt x="2258458" y="1877358"/>
                  </a:lnTo>
                  <a:lnTo>
                    <a:pt x="2218329" y="1909878"/>
                  </a:lnTo>
                  <a:lnTo>
                    <a:pt x="2177631" y="1941678"/>
                  </a:lnTo>
                  <a:lnTo>
                    <a:pt x="1970974" y="2096848"/>
                  </a:lnTo>
                  <a:lnTo>
                    <a:pt x="1934869" y="2126459"/>
                  </a:lnTo>
                  <a:lnTo>
                    <a:pt x="1899073" y="2156412"/>
                  </a:lnTo>
                  <a:lnTo>
                    <a:pt x="1863560" y="2186698"/>
                  </a:lnTo>
                  <a:lnTo>
                    <a:pt x="1828305" y="2217302"/>
                  </a:lnTo>
                  <a:lnTo>
                    <a:pt x="1758517" y="2278889"/>
                  </a:lnTo>
                  <a:lnTo>
                    <a:pt x="1662736" y="2361468"/>
                  </a:lnTo>
                  <a:close/>
                </a:path>
                <a:path w="3190875" h="2737485">
                  <a:moveTo>
                    <a:pt x="3190839" y="1345714"/>
                  </a:moveTo>
                  <a:lnTo>
                    <a:pt x="3190411" y="1345823"/>
                  </a:lnTo>
                  <a:lnTo>
                    <a:pt x="3189464" y="1345680"/>
                  </a:lnTo>
                  <a:lnTo>
                    <a:pt x="3151769" y="1344824"/>
                  </a:lnTo>
                  <a:lnTo>
                    <a:pt x="3076266" y="1347566"/>
                  </a:lnTo>
                  <a:lnTo>
                    <a:pt x="3006233" y="1356649"/>
                  </a:lnTo>
                  <a:lnTo>
                    <a:pt x="2970728" y="1364379"/>
                  </a:lnTo>
                  <a:lnTo>
                    <a:pt x="3182100" y="1310805"/>
                  </a:lnTo>
                  <a:lnTo>
                    <a:pt x="3190839" y="1345714"/>
                  </a:lnTo>
                  <a:close/>
                </a:path>
                <a:path w="3190875" h="2737485">
                  <a:moveTo>
                    <a:pt x="1236120" y="2657617"/>
                  </a:moveTo>
                  <a:lnTo>
                    <a:pt x="1223929" y="2660707"/>
                  </a:lnTo>
                  <a:lnTo>
                    <a:pt x="1189687" y="2668479"/>
                  </a:lnTo>
                  <a:lnTo>
                    <a:pt x="1152343" y="2675450"/>
                  </a:lnTo>
                  <a:lnTo>
                    <a:pt x="1077263" y="2687644"/>
                  </a:lnTo>
                  <a:lnTo>
                    <a:pt x="829401" y="2730924"/>
                  </a:lnTo>
                  <a:lnTo>
                    <a:pt x="807974" y="2734284"/>
                  </a:lnTo>
                  <a:lnTo>
                    <a:pt x="786505" y="2737386"/>
                  </a:lnTo>
                  <a:lnTo>
                    <a:pt x="689444" y="2551358"/>
                  </a:lnTo>
                  <a:lnTo>
                    <a:pt x="722044" y="2550152"/>
                  </a:lnTo>
                  <a:lnTo>
                    <a:pt x="754519" y="2547889"/>
                  </a:lnTo>
                  <a:lnTo>
                    <a:pt x="819302" y="2541215"/>
                  </a:lnTo>
                  <a:lnTo>
                    <a:pt x="982361" y="2518439"/>
                  </a:lnTo>
                  <a:lnTo>
                    <a:pt x="1036627" y="2510285"/>
                  </a:lnTo>
                  <a:lnTo>
                    <a:pt x="1089729" y="2501666"/>
                  </a:lnTo>
                  <a:lnTo>
                    <a:pt x="1142479" y="2491833"/>
                  </a:lnTo>
                  <a:lnTo>
                    <a:pt x="1194801" y="2480070"/>
                  </a:lnTo>
                  <a:lnTo>
                    <a:pt x="1662736" y="2361468"/>
                  </a:lnTo>
                  <a:lnTo>
                    <a:pt x="1548063" y="2459363"/>
                  </a:lnTo>
                  <a:lnTo>
                    <a:pt x="1477433" y="2518025"/>
                  </a:lnTo>
                  <a:lnTo>
                    <a:pt x="1441882" y="2547048"/>
                  </a:lnTo>
                  <a:lnTo>
                    <a:pt x="1400934" y="2578194"/>
                  </a:lnTo>
                  <a:lnTo>
                    <a:pt x="1357621" y="2606351"/>
                  </a:lnTo>
                  <a:lnTo>
                    <a:pt x="1312006" y="2630422"/>
                  </a:lnTo>
                  <a:lnTo>
                    <a:pt x="1264149" y="2649312"/>
                  </a:lnTo>
                  <a:lnTo>
                    <a:pt x="1245498" y="2655011"/>
                  </a:lnTo>
                  <a:lnTo>
                    <a:pt x="1236120" y="2657617"/>
                  </a:lnTo>
                  <a:close/>
                </a:path>
              </a:pathLst>
            </a:custGeom>
            <a:solidFill>
              <a:srgbClr val="FAF5E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50587" y="873150"/>
              <a:ext cx="3642360" cy="2261235"/>
            </a:xfrm>
            <a:custGeom>
              <a:avLst/>
              <a:gdLst/>
              <a:ahLst/>
              <a:cxnLst/>
              <a:rect l="l" t="t" r="r" b="b"/>
              <a:pathLst>
                <a:path w="3642360" h="2261235">
                  <a:moveTo>
                    <a:pt x="432645" y="289159"/>
                  </a:moveTo>
                  <a:lnTo>
                    <a:pt x="332352" y="128396"/>
                  </a:lnTo>
                  <a:lnTo>
                    <a:pt x="599735" y="48385"/>
                  </a:lnTo>
                  <a:lnTo>
                    <a:pt x="731704" y="0"/>
                  </a:lnTo>
                  <a:lnTo>
                    <a:pt x="826614" y="155187"/>
                  </a:lnTo>
                  <a:lnTo>
                    <a:pt x="660792" y="217151"/>
                  </a:lnTo>
                  <a:lnTo>
                    <a:pt x="630329" y="227378"/>
                  </a:lnTo>
                  <a:lnTo>
                    <a:pt x="432645" y="289159"/>
                  </a:lnTo>
                  <a:close/>
                </a:path>
                <a:path w="3642360" h="2261235">
                  <a:moveTo>
                    <a:pt x="883604" y="1012056"/>
                  </a:moveTo>
                  <a:lnTo>
                    <a:pt x="793832" y="868153"/>
                  </a:lnTo>
                  <a:lnTo>
                    <a:pt x="813364" y="849324"/>
                  </a:lnTo>
                  <a:lnTo>
                    <a:pt x="922975" y="741207"/>
                  </a:lnTo>
                  <a:lnTo>
                    <a:pt x="990837" y="672408"/>
                  </a:lnTo>
                  <a:lnTo>
                    <a:pt x="1024332" y="637593"/>
                  </a:lnTo>
                  <a:lnTo>
                    <a:pt x="1082276" y="573196"/>
                  </a:lnTo>
                  <a:lnTo>
                    <a:pt x="1177246" y="728477"/>
                  </a:lnTo>
                  <a:lnTo>
                    <a:pt x="1131305" y="777938"/>
                  </a:lnTo>
                  <a:lnTo>
                    <a:pt x="1096249" y="813424"/>
                  </a:lnTo>
                  <a:lnTo>
                    <a:pt x="1060484" y="848182"/>
                  </a:lnTo>
                  <a:lnTo>
                    <a:pt x="1024190" y="882404"/>
                  </a:lnTo>
                  <a:lnTo>
                    <a:pt x="906323" y="990792"/>
                  </a:lnTo>
                  <a:lnTo>
                    <a:pt x="883604" y="1012056"/>
                  </a:lnTo>
                  <a:close/>
                </a:path>
                <a:path w="3642360" h="2261235">
                  <a:moveTo>
                    <a:pt x="123850" y="2260880"/>
                  </a:moveTo>
                  <a:lnTo>
                    <a:pt x="0" y="1897718"/>
                  </a:lnTo>
                  <a:lnTo>
                    <a:pt x="3433437" y="519796"/>
                  </a:lnTo>
                  <a:lnTo>
                    <a:pt x="3642132" y="819047"/>
                  </a:lnTo>
                  <a:lnTo>
                    <a:pt x="123850" y="2260880"/>
                  </a:lnTo>
                  <a:close/>
                </a:path>
              </a:pathLst>
            </a:custGeom>
            <a:solidFill>
              <a:srgbClr val="E8BA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4964498" y="4367846"/>
            <a:ext cx="8475980" cy="1781810"/>
          </a:xfrm>
          <a:custGeom>
            <a:avLst/>
            <a:gdLst/>
            <a:ahLst/>
            <a:cxnLst/>
            <a:rect l="l" t="t" r="r" b="b"/>
            <a:pathLst>
              <a:path w="8475980" h="1781810">
                <a:moveTo>
                  <a:pt x="7989698" y="1781386"/>
                </a:moveTo>
                <a:lnTo>
                  <a:pt x="485774" y="1781386"/>
                </a:lnTo>
                <a:lnTo>
                  <a:pt x="437761" y="1779009"/>
                </a:lnTo>
                <a:lnTo>
                  <a:pt x="390562" y="1771966"/>
                </a:lnTo>
                <a:lnTo>
                  <a:pt x="344494" y="1760388"/>
                </a:lnTo>
                <a:lnTo>
                  <a:pt x="299876" y="1744409"/>
                </a:lnTo>
                <a:lnTo>
                  <a:pt x="257028" y="1724159"/>
                </a:lnTo>
                <a:lnTo>
                  <a:pt x="216266" y="1699770"/>
                </a:lnTo>
                <a:lnTo>
                  <a:pt x="177911" y="1671376"/>
                </a:lnTo>
                <a:lnTo>
                  <a:pt x="142280" y="1639106"/>
                </a:lnTo>
                <a:lnTo>
                  <a:pt x="110010" y="1603475"/>
                </a:lnTo>
                <a:lnTo>
                  <a:pt x="81615" y="1565120"/>
                </a:lnTo>
                <a:lnTo>
                  <a:pt x="57227" y="1524358"/>
                </a:lnTo>
                <a:lnTo>
                  <a:pt x="36977" y="1481509"/>
                </a:lnTo>
                <a:lnTo>
                  <a:pt x="20997" y="1436892"/>
                </a:lnTo>
                <a:lnTo>
                  <a:pt x="9420" y="1390824"/>
                </a:lnTo>
                <a:lnTo>
                  <a:pt x="2377" y="1343624"/>
                </a:lnTo>
                <a:lnTo>
                  <a:pt x="0" y="1295611"/>
                </a:lnTo>
                <a:lnTo>
                  <a:pt x="0" y="485774"/>
                </a:lnTo>
                <a:lnTo>
                  <a:pt x="2377" y="437762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8"/>
                </a:lnTo>
                <a:lnTo>
                  <a:pt x="81615" y="216266"/>
                </a:lnTo>
                <a:lnTo>
                  <a:pt x="110010" y="177911"/>
                </a:lnTo>
                <a:lnTo>
                  <a:pt x="142280" y="142280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6" y="36977"/>
                </a:lnTo>
                <a:lnTo>
                  <a:pt x="344494" y="20997"/>
                </a:lnTo>
                <a:lnTo>
                  <a:pt x="390562" y="9420"/>
                </a:lnTo>
                <a:lnTo>
                  <a:pt x="437761" y="2377"/>
                </a:lnTo>
                <a:lnTo>
                  <a:pt x="485774" y="0"/>
                </a:lnTo>
                <a:lnTo>
                  <a:pt x="7989698" y="0"/>
                </a:lnTo>
                <a:lnTo>
                  <a:pt x="8037710" y="2377"/>
                </a:lnTo>
                <a:lnTo>
                  <a:pt x="8084910" y="9420"/>
                </a:lnTo>
                <a:lnTo>
                  <a:pt x="8130977" y="20997"/>
                </a:lnTo>
                <a:lnTo>
                  <a:pt x="8175595" y="36977"/>
                </a:lnTo>
                <a:lnTo>
                  <a:pt x="8218444" y="57227"/>
                </a:lnTo>
                <a:lnTo>
                  <a:pt x="8259205" y="81615"/>
                </a:lnTo>
                <a:lnTo>
                  <a:pt x="8297561" y="110010"/>
                </a:lnTo>
                <a:lnTo>
                  <a:pt x="8333192" y="142280"/>
                </a:lnTo>
                <a:lnTo>
                  <a:pt x="8365461" y="177911"/>
                </a:lnTo>
                <a:lnTo>
                  <a:pt x="8393856" y="216266"/>
                </a:lnTo>
                <a:lnTo>
                  <a:pt x="8418244" y="257028"/>
                </a:lnTo>
                <a:lnTo>
                  <a:pt x="8438494" y="299876"/>
                </a:lnTo>
                <a:lnTo>
                  <a:pt x="8454474" y="344494"/>
                </a:lnTo>
                <a:lnTo>
                  <a:pt x="8466051" y="390562"/>
                </a:lnTo>
                <a:lnTo>
                  <a:pt x="8473094" y="437762"/>
                </a:lnTo>
                <a:lnTo>
                  <a:pt x="8475471" y="485774"/>
                </a:lnTo>
                <a:lnTo>
                  <a:pt x="8475471" y="1295611"/>
                </a:lnTo>
                <a:lnTo>
                  <a:pt x="8473094" y="1343624"/>
                </a:lnTo>
                <a:lnTo>
                  <a:pt x="8466051" y="1390824"/>
                </a:lnTo>
                <a:lnTo>
                  <a:pt x="8454474" y="1436892"/>
                </a:lnTo>
                <a:lnTo>
                  <a:pt x="8438494" y="1481509"/>
                </a:lnTo>
                <a:lnTo>
                  <a:pt x="8418244" y="1524358"/>
                </a:lnTo>
                <a:lnTo>
                  <a:pt x="8393856" y="1565120"/>
                </a:lnTo>
                <a:lnTo>
                  <a:pt x="8365461" y="1603475"/>
                </a:lnTo>
                <a:lnTo>
                  <a:pt x="8333192" y="1639106"/>
                </a:lnTo>
                <a:lnTo>
                  <a:pt x="8297561" y="1671376"/>
                </a:lnTo>
                <a:lnTo>
                  <a:pt x="8259205" y="1699770"/>
                </a:lnTo>
                <a:lnTo>
                  <a:pt x="8218444" y="1724159"/>
                </a:lnTo>
                <a:lnTo>
                  <a:pt x="8175595" y="1744409"/>
                </a:lnTo>
                <a:lnTo>
                  <a:pt x="8130977" y="1760388"/>
                </a:lnTo>
                <a:lnTo>
                  <a:pt x="8084910" y="1771966"/>
                </a:lnTo>
                <a:lnTo>
                  <a:pt x="8037710" y="1779009"/>
                </a:lnTo>
                <a:lnTo>
                  <a:pt x="7989698" y="1781386"/>
                </a:lnTo>
                <a:close/>
              </a:path>
            </a:pathLst>
          </a:custGeom>
          <a:solidFill>
            <a:srgbClr val="FFF5D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701504" y="3542802"/>
            <a:ext cx="1047749" cy="8477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104312" y="2465223"/>
            <a:ext cx="933449" cy="107632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6196309" y="1028700"/>
            <a:ext cx="1228724" cy="1152524"/>
          </a:xfrm>
          <a:prstGeom prst="rect">
            <a:avLst/>
          </a:prstGeom>
        </p:spPr>
      </p:pic>
      <p:sp>
        <p:nvSpPr>
          <p:cNvPr id="13" name="object 13"/>
          <p:cNvSpPr/>
          <p:nvPr/>
        </p:nvSpPr>
        <p:spPr>
          <a:xfrm>
            <a:off x="4435448" y="1028700"/>
            <a:ext cx="9415145" cy="1781810"/>
          </a:xfrm>
          <a:custGeom>
            <a:avLst/>
            <a:gdLst/>
            <a:ahLst/>
            <a:cxnLst/>
            <a:rect l="l" t="t" r="r" b="b"/>
            <a:pathLst>
              <a:path w="9415144" h="1781810">
                <a:moveTo>
                  <a:pt x="8931327" y="1781386"/>
                </a:moveTo>
                <a:lnTo>
                  <a:pt x="485775" y="1781386"/>
                </a:lnTo>
                <a:lnTo>
                  <a:pt x="437762" y="1779009"/>
                </a:lnTo>
                <a:lnTo>
                  <a:pt x="390562" y="1771966"/>
                </a:lnTo>
                <a:lnTo>
                  <a:pt x="344494" y="1760389"/>
                </a:lnTo>
                <a:lnTo>
                  <a:pt x="299876" y="1744409"/>
                </a:lnTo>
                <a:lnTo>
                  <a:pt x="257028" y="1724159"/>
                </a:lnTo>
                <a:lnTo>
                  <a:pt x="216266" y="1699770"/>
                </a:lnTo>
                <a:lnTo>
                  <a:pt x="177911" y="1671376"/>
                </a:lnTo>
                <a:lnTo>
                  <a:pt x="142280" y="1639106"/>
                </a:lnTo>
                <a:lnTo>
                  <a:pt x="110010" y="1603475"/>
                </a:lnTo>
                <a:lnTo>
                  <a:pt x="81615" y="1565120"/>
                </a:lnTo>
                <a:lnTo>
                  <a:pt x="57227" y="1524358"/>
                </a:lnTo>
                <a:lnTo>
                  <a:pt x="36977" y="1481509"/>
                </a:lnTo>
                <a:lnTo>
                  <a:pt x="20997" y="1436892"/>
                </a:lnTo>
                <a:lnTo>
                  <a:pt x="9420" y="1390824"/>
                </a:lnTo>
                <a:lnTo>
                  <a:pt x="2377" y="1343624"/>
                </a:lnTo>
                <a:lnTo>
                  <a:pt x="0" y="1295611"/>
                </a:lnTo>
                <a:lnTo>
                  <a:pt x="0" y="485775"/>
                </a:lnTo>
                <a:lnTo>
                  <a:pt x="2377" y="437762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7"/>
                </a:lnTo>
                <a:lnTo>
                  <a:pt x="57227" y="257028"/>
                </a:lnTo>
                <a:lnTo>
                  <a:pt x="81615" y="216266"/>
                </a:lnTo>
                <a:lnTo>
                  <a:pt x="110010" y="177911"/>
                </a:lnTo>
                <a:lnTo>
                  <a:pt x="142280" y="142280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6" y="36977"/>
                </a:lnTo>
                <a:lnTo>
                  <a:pt x="344494" y="20997"/>
                </a:lnTo>
                <a:lnTo>
                  <a:pt x="390562" y="9420"/>
                </a:lnTo>
                <a:lnTo>
                  <a:pt x="437762" y="2377"/>
                </a:lnTo>
                <a:lnTo>
                  <a:pt x="485775" y="0"/>
                </a:lnTo>
                <a:lnTo>
                  <a:pt x="8931327" y="0"/>
                </a:lnTo>
                <a:lnTo>
                  <a:pt x="8979340" y="2377"/>
                </a:lnTo>
                <a:lnTo>
                  <a:pt x="9026540" y="9420"/>
                </a:lnTo>
                <a:lnTo>
                  <a:pt x="9072607" y="20997"/>
                </a:lnTo>
                <a:lnTo>
                  <a:pt x="9117225" y="36977"/>
                </a:lnTo>
                <a:lnTo>
                  <a:pt x="9160074" y="57227"/>
                </a:lnTo>
                <a:lnTo>
                  <a:pt x="9200835" y="81615"/>
                </a:lnTo>
                <a:lnTo>
                  <a:pt x="9239190" y="110010"/>
                </a:lnTo>
                <a:lnTo>
                  <a:pt x="9274821" y="142280"/>
                </a:lnTo>
                <a:lnTo>
                  <a:pt x="9307090" y="177911"/>
                </a:lnTo>
                <a:lnTo>
                  <a:pt x="9335485" y="216266"/>
                </a:lnTo>
                <a:lnTo>
                  <a:pt x="9359874" y="257028"/>
                </a:lnTo>
                <a:lnTo>
                  <a:pt x="9380124" y="299877"/>
                </a:lnTo>
                <a:lnTo>
                  <a:pt x="9396104" y="344494"/>
                </a:lnTo>
                <a:lnTo>
                  <a:pt x="9407681" y="390562"/>
                </a:lnTo>
                <a:lnTo>
                  <a:pt x="9414725" y="437762"/>
                </a:lnTo>
                <a:lnTo>
                  <a:pt x="9414907" y="441450"/>
                </a:lnTo>
                <a:lnTo>
                  <a:pt x="9414907" y="1339936"/>
                </a:lnTo>
                <a:lnTo>
                  <a:pt x="9407681" y="1390824"/>
                </a:lnTo>
                <a:lnTo>
                  <a:pt x="9396104" y="1436892"/>
                </a:lnTo>
                <a:lnTo>
                  <a:pt x="9380124" y="1481509"/>
                </a:lnTo>
                <a:lnTo>
                  <a:pt x="9359874" y="1524358"/>
                </a:lnTo>
                <a:lnTo>
                  <a:pt x="9335485" y="1565120"/>
                </a:lnTo>
                <a:lnTo>
                  <a:pt x="9307090" y="1603475"/>
                </a:lnTo>
                <a:lnTo>
                  <a:pt x="9274821" y="1639106"/>
                </a:lnTo>
                <a:lnTo>
                  <a:pt x="9239190" y="1671376"/>
                </a:lnTo>
                <a:lnTo>
                  <a:pt x="9200835" y="1699770"/>
                </a:lnTo>
                <a:lnTo>
                  <a:pt x="9160074" y="1724159"/>
                </a:lnTo>
                <a:lnTo>
                  <a:pt x="9117225" y="1744409"/>
                </a:lnTo>
                <a:lnTo>
                  <a:pt x="9072607" y="1760389"/>
                </a:lnTo>
                <a:lnTo>
                  <a:pt x="9026540" y="1771966"/>
                </a:lnTo>
                <a:lnTo>
                  <a:pt x="8979340" y="1779009"/>
                </a:lnTo>
                <a:lnTo>
                  <a:pt x="8931327" y="1781386"/>
                </a:lnTo>
                <a:close/>
              </a:path>
            </a:pathLst>
          </a:custGeom>
          <a:solidFill>
            <a:srgbClr val="FFF5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5119590" y="991585"/>
            <a:ext cx="8048625" cy="1623695"/>
          </a:xfrm>
          <a:prstGeom prst="rect">
            <a:avLst/>
          </a:prstGeom>
        </p:spPr>
        <p:txBody>
          <a:bodyPr vert="horz" wrap="square" lIns="0" tIns="173990" rIns="0" bIns="0" rtlCol="0">
            <a:spAutoFit/>
          </a:bodyPr>
          <a:lstStyle/>
          <a:p>
            <a:pPr marL="12700" marR="5080" indent="1612900">
              <a:lnSpc>
                <a:spcPct val="80700"/>
              </a:lnSpc>
              <a:spcBef>
                <a:spcPts val="1370"/>
              </a:spcBef>
            </a:pPr>
            <a:r>
              <a:rPr sz="5500" spc="960" dirty="0"/>
              <a:t>Entrada</a:t>
            </a:r>
            <a:r>
              <a:rPr sz="5500" spc="-285" dirty="0"/>
              <a:t> </a:t>
            </a:r>
            <a:r>
              <a:rPr sz="5500" spc="450" dirty="0"/>
              <a:t>de </a:t>
            </a:r>
            <a:r>
              <a:rPr sz="5500" spc="800" dirty="0"/>
              <a:t>personas</a:t>
            </a:r>
            <a:r>
              <a:rPr sz="5500" spc="-270" dirty="0"/>
              <a:t> </a:t>
            </a:r>
            <a:r>
              <a:rPr sz="5500" spc="1325" dirty="0"/>
              <a:t>al</a:t>
            </a:r>
            <a:r>
              <a:rPr sz="5500" spc="-270" dirty="0"/>
              <a:t> </a:t>
            </a:r>
            <a:r>
              <a:rPr sz="5500" spc="625" dirty="0"/>
              <a:t>cine</a:t>
            </a:r>
            <a:r>
              <a:rPr sz="5500" spc="-265" dirty="0"/>
              <a:t> </a:t>
            </a:r>
            <a:r>
              <a:rPr sz="6150" spc="-730" dirty="0">
                <a:latin typeface="Segoe UI Symbol"/>
                <a:cs typeface="Segoe UI Symbol"/>
              </a:rPr>
              <a:t>🎟</a:t>
            </a:r>
            <a:endParaRPr sz="6150">
              <a:latin typeface="Segoe UI Symbol"/>
              <a:cs typeface="Segoe UI Symbo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271011" y="4866459"/>
            <a:ext cx="7862570" cy="726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00" b="1" spc="-80" dirty="0">
                <a:solidFill>
                  <a:srgbClr val="723A36"/>
                </a:solidFill>
                <a:latin typeface="Tahoma"/>
                <a:cs typeface="Tahoma"/>
              </a:rPr>
              <a:t>¿Ya</a:t>
            </a:r>
            <a:r>
              <a:rPr sz="4600" b="1" spc="-26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dirty="0">
                <a:solidFill>
                  <a:srgbClr val="723A36"/>
                </a:solidFill>
                <a:latin typeface="Tahoma"/>
                <a:cs typeface="Tahoma"/>
              </a:rPr>
              <a:t>hay</a:t>
            </a:r>
            <a:r>
              <a:rPr sz="4600" b="1" spc="-24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100" dirty="0">
                <a:solidFill>
                  <a:srgbClr val="723A36"/>
                </a:solidFill>
                <a:latin typeface="Tahoma"/>
                <a:cs typeface="Tahoma"/>
              </a:rPr>
              <a:t>alguien</a:t>
            </a:r>
            <a:r>
              <a:rPr sz="4600" b="1" spc="-23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dirty="0">
                <a:solidFill>
                  <a:srgbClr val="723A36"/>
                </a:solidFill>
                <a:latin typeface="Tahoma"/>
                <a:cs typeface="Tahoma"/>
              </a:rPr>
              <a:t>con</a:t>
            </a:r>
            <a:r>
              <a:rPr sz="4600" b="1" spc="-25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dirty="0">
                <a:solidFill>
                  <a:srgbClr val="723A36"/>
                </a:solidFill>
                <a:latin typeface="Tahoma"/>
                <a:cs typeface="Tahoma"/>
              </a:rPr>
              <a:t>ese</a:t>
            </a:r>
            <a:r>
              <a:rPr sz="4600" b="1" spc="-24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484" dirty="0">
                <a:solidFill>
                  <a:srgbClr val="723A36"/>
                </a:solidFill>
                <a:latin typeface="Tahoma"/>
                <a:cs typeface="Tahoma"/>
              </a:rPr>
              <a:t>ID?</a:t>
            </a:r>
            <a:endParaRPr sz="46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172472" y="8053385"/>
            <a:ext cx="4005579" cy="1551305"/>
          </a:xfrm>
          <a:custGeom>
            <a:avLst/>
            <a:gdLst/>
            <a:ahLst/>
            <a:cxnLst/>
            <a:rect l="l" t="t" r="r" b="b"/>
            <a:pathLst>
              <a:path w="4005579" h="1551304">
                <a:moveTo>
                  <a:pt x="3520865" y="1551306"/>
                </a:moveTo>
                <a:lnTo>
                  <a:pt x="485775" y="1551306"/>
                </a:lnTo>
                <a:lnTo>
                  <a:pt x="437762" y="1548929"/>
                </a:lnTo>
                <a:lnTo>
                  <a:pt x="390562" y="1541886"/>
                </a:lnTo>
                <a:lnTo>
                  <a:pt x="344494" y="1530308"/>
                </a:lnTo>
                <a:lnTo>
                  <a:pt x="299876" y="1514329"/>
                </a:lnTo>
                <a:lnTo>
                  <a:pt x="257028" y="1494079"/>
                </a:lnTo>
                <a:lnTo>
                  <a:pt x="216266" y="1469690"/>
                </a:lnTo>
                <a:lnTo>
                  <a:pt x="177911" y="1441296"/>
                </a:lnTo>
                <a:lnTo>
                  <a:pt x="142280" y="1409026"/>
                </a:lnTo>
                <a:lnTo>
                  <a:pt x="110010" y="1373395"/>
                </a:lnTo>
                <a:lnTo>
                  <a:pt x="81615" y="1335040"/>
                </a:lnTo>
                <a:lnTo>
                  <a:pt x="57227" y="1294278"/>
                </a:lnTo>
                <a:lnTo>
                  <a:pt x="36977" y="1251429"/>
                </a:lnTo>
                <a:lnTo>
                  <a:pt x="20997" y="1206812"/>
                </a:lnTo>
                <a:lnTo>
                  <a:pt x="9420" y="1160744"/>
                </a:lnTo>
                <a:lnTo>
                  <a:pt x="2377" y="1113544"/>
                </a:lnTo>
                <a:lnTo>
                  <a:pt x="0" y="1065531"/>
                </a:lnTo>
                <a:lnTo>
                  <a:pt x="0" y="485775"/>
                </a:lnTo>
                <a:lnTo>
                  <a:pt x="2377" y="437762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7"/>
                </a:lnTo>
                <a:lnTo>
                  <a:pt x="57227" y="257028"/>
                </a:lnTo>
                <a:lnTo>
                  <a:pt x="81615" y="216266"/>
                </a:lnTo>
                <a:lnTo>
                  <a:pt x="110010" y="177911"/>
                </a:lnTo>
                <a:lnTo>
                  <a:pt x="142280" y="142280"/>
                </a:lnTo>
                <a:lnTo>
                  <a:pt x="177911" y="110011"/>
                </a:lnTo>
                <a:lnTo>
                  <a:pt x="216266" y="81616"/>
                </a:lnTo>
                <a:lnTo>
                  <a:pt x="257028" y="57227"/>
                </a:lnTo>
                <a:lnTo>
                  <a:pt x="299876" y="36977"/>
                </a:lnTo>
                <a:lnTo>
                  <a:pt x="344494" y="20997"/>
                </a:lnTo>
                <a:lnTo>
                  <a:pt x="390562" y="9420"/>
                </a:lnTo>
                <a:lnTo>
                  <a:pt x="437762" y="2377"/>
                </a:lnTo>
                <a:lnTo>
                  <a:pt x="485775" y="0"/>
                </a:lnTo>
                <a:lnTo>
                  <a:pt x="3520865" y="0"/>
                </a:lnTo>
                <a:lnTo>
                  <a:pt x="3568877" y="2377"/>
                </a:lnTo>
                <a:lnTo>
                  <a:pt x="3616077" y="9420"/>
                </a:lnTo>
                <a:lnTo>
                  <a:pt x="3662145" y="20997"/>
                </a:lnTo>
                <a:lnTo>
                  <a:pt x="3706763" y="36977"/>
                </a:lnTo>
                <a:lnTo>
                  <a:pt x="3749611" y="57227"/>
                </a:lnTo>
                <a:lnTo>
                  <a:pt x="3790373" y="81616"/>
                </a:lnTo>
                <a:lnTo>
                  <a:pt x="3828728" y="110011"/>
                </a:lnTo>
                <a:lnTo>
                  <a:pt x="3864359" y="142280"/>
                </a:lnTo>
                <a:lnTo>
                  <a:pt x="3896629" y="177911"/>
                </a:lnTo>
                <a:lnTo>
                  <a:pt x="3925024" y="216266"/>
                </a:lnTo>
                <a:lnTo>
                  <a:pt x="3949412" y="257028"/>
                </a:lnTo>
                <a:lnTo>
                  <a:pt x="3969662" y="299877"/>
                </a:lnTo>
                <a:lnTo>
                  <a:pt x="3985642" y="344494"/>
                </a:lnTo>
                <a:lnTo>
                  <a:pt x="3997220" y="390562"/>
                </a:lnTo>
                <a:lnTo>
                  <a:pt x="4004263" y="437762"/>
                </a:lnTo>
                <a:lnTo>
                  <a:pt x="4005521" y="463173"/>
                </a:lnTo>
                <a:lnTo>
                  <a:pt x="4005521" y="1088132"/>
                </a:lnTo>
                <a:lnTo>
                  <a:pt x="3997220" y="1160744"/>
                </a:lnTo>
                <a:lnTo>
                  <a:pt x="3985642" y="1206812"/>
                </a:lnTo>
                <a:lnTo>
                  <a:pt x="3969662" y="1251429"/>
                </a:lnTo>
                <a:lnTo>
                  <a:pt x="3949412" y="1294278"/>
                </a:lnTo>
                <a:lnTo>
                  <a:pt x="3925024" y="1335040"/>
                </a:lnTo>
                <a:lnTo>
                  <a:pt x="3896629" y="1373395"/>
                </a:lnTo>
                <a:lnTo>
                  <a:pt x="3864359" y="1409026"/>
                </a:lnTo>
                <a:lnTo>
                  <a:pt x="3828728" y="1441296"/>
                </a:lnTo>
                <a:lnTo>
                  <a:pt x="3790373" y="1469690"/>
                </a:lnTo>
                <a:lnTo>
                  <a:pt x="3749611" y="1494079"/>
                </a:lnTo>
                <a:lnTo>
                  <a:pt x="3706763" y="1514329"/>
                </a:lnTo>
                <a:lnTo>
                  <a:pt x="3662145" y="1530308"/>
                </a:lnTo>
                <a:lnTo>
                  <a:pt x="3616077" y="1541886"/>
                </a:lnTo>
                <a:lnTo>
                  <a:pt x="3568877" y="1548929"/>
                </a:lnTo>
                <a:lnTo>
                  <a:pt x="3520865" y="1551306"/>
                </a:lnTo>
                <a:close/>
              </a:path>
            </a:pathLst>
          </a:custGeom>
          <a:solidFill>
            <a:srgbClr val="FFF5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4720441" y="8363937"/>
            <a:ext cx="3282950" cy="81406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600" b="1" dirty="0">
                <a:solidFill>
                  <a:srgbClr val="723A36"/>
                </a:solidFill>
                <a:latin typeface="Tahoma"/>
                <a:cs typeface="Tahoma"/>
              </a:rPr>
              <a:t>No</a:t>
            </a:r>
            <a:r>
              <a:rPr sz="4600" b="1" spc="-24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dirty="0">
                <a:solidFill>
                  <a:srgbClr val="723A36"/>
                </a:solidFill>
                <a:latin typeface="Tahoma"/>
                <a:cs typeface="Tahoma"/>
              </a:rPr>
              <a:t>entra</a:t>
            </a:r>
            <a:r>
              <a:rPr sz="4600" b="1" spc="-24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5150" spc="-620" dirty="0">
                <a:solidFill>
                  <a:srgbClr val="723A36"/>
                </a:solidFill>
                <a:latin typeface="Segoe UI Symbol"/>
                <a:cs typeface="Segoe UI Symbol"/>
              </a:rPr>
              <a:t>🚫</a:t>
            </a:r>
            <a:endParaRPr sz="5150">
              <a:latin typeface="Segoe UI Symbol"/>
              <a:cs typeface="Segoe UI Symbol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9691742" y="8023962"/>
            <a:ext cx="5265420" cy="1551305"/>
          </a:xfrm>
          <a:custGeom>
            <a:avLst/>
            <a:gdLst/>
            <a:ahLst/>
            <a:cxnLst/>
            <a:rect l="l" t="t" r="r" b="b"/>
            <a:pathLst>
              <a:path w="5265419" h="1551304">
                <a:moveTo>
                  <a:pt x="4779156" y="1551306"/>
                </a:moveTo>
                <a:lnTo>
                  <a:pt x="485774" y="1551306"/>
                </a:lnTo>
                <a:lnTo>
                  <a:pt x="437762" y="1548929"/>
                </a:lnTo>
                <a:lnTo>
                  <a:pt x="390562" y="1541886"/>
                </a:lnTo>
                <a:lnTo>
                  <a:pt x="344494" y="1530308"/>
                </a:lnTo>
                <a:lnTo>
                  <a:pt x="299876" y="1514328"/>
                </a:lnTo>
                <a:lnTo>
                  <a:pt x="257028" y="1494078"/>
                </a:lnTo>
                <a:lnTo>
                  <a:pt x="216266" y="1469690"/>
                </a:lnTo>
                <a:lnTo>
                  <a:pt x="177911" y="1441295"/>
                </a:lnTo>
                <a:lnTo>
                  <a:pt x="142280" y="1409026"/>
                </a:lnTo>
                <a:lnTo>
                  <a:pt x="110010" y="1373395"/>
                </a:lnTo>
                <a:lnTo>
                  <a:pt x="81615" y="1335039"/>
                </a:lnTo>
                <a:lnTo>
                  <a:pt x="57227" y="1294278"/>
                </a:lnTo>
                <a:lnTo>
                  <a:pt x="36977" y="1251429"/>
                </a:lnTo>
                <a:lnTo>
                  <a:pt x="20997" y="1206812"/>
                </a:lnTo>
                <a:lnTo>
                  <a:pt x="9420" y="1160744"/>
                </a:lnTo>
                <a:lnTo>
                  <a:pt x="2377" y="1113544"/>
                </a:lnTo>
                <a:lnTo>
                  <a:pt x="0" y="1065531"/>
                </a:lnTo>
                <a:lnTo>
                  <a:pt x="0" y="485774"/>
                </a:lnTo>
                <a:lnTo>
                  <a:pt x="2377" y="437762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7"/>
                </a:lnTo>
                <a:lnTo>
                  <a:pt x="57227" y="257028"/>
                </a:lnTo>
                <a:lnTo>
                  <a:pt x="81615" y="216266"/>
                </a:lnTo>
                <a:lnTo>
                  <a:pt x="110010" y="177911"/>
                </a:lnTo>
                <a:lnTo>
                  <a:pt x="142280" y="142280"/>
                </a:lnTo>
                <a:lnTo>
                  <a:pt x="177911" y="110011"/>
                </a:lnTo>
                <a:lnTo>
                  <a:pt x="216266" y="81616"/>
                </a:lnTo>
                <a:lnTo>
                  <a:pt x="257028" y="57227"/>
                </a:lnTo>
                <a:lnTo>
                  <a:pt x="299876" y="36977"/>
                </a:lnTo>
                <a:lnTo>
                  <a:pt x="344494" y="20997"/>
                </a:lnTo>
                <a:lnTo>
                  <a:pt x="390562" y="9420"/>
                </a:lnTo>
                <a:lnTo>
                  <a:pt x="437762" y="2377"/>
                </a:lnTo>
                <a:lnTo>
                  <a:pt x="485774" y="0"/>
                </a:lnTo>
                <a:lnTo>
                  <a:pt x="4779156" y="0"/>
                </a:lnTo>
                <a:lnTo>
                  <a:pt x="4827169" y="2377"/>
                </a:lnTo>
                <a:lnTo>
                  <a:pt x="4874369" y="9420"/>
                </a:lnTo>
                <a:lnTo>
                  <a:pt x="4920437" y="20997"/>
                </a:lnTo>
                <a:lnTo>
                  <a:pt x="4965055" y="36977"/>
                </a:lnTo>
                <a:lnTo>
                  <a:pt x="5007903" y="57227"/>
                </a:lnTo>
                <a:lnTo>
                  <a:pt x="5048664" y="81616"/>
                </a:lnTo>
                <a:lnTo>
                  <a:pt x="5087019" y="110011"/>
                </a:lnTo>
                <a:lnTo>
                  <a:pt x="5122650" y="142280"/>
                </a:lnTo>
                <a:lnTo>
                  <a:pt x="5154919" y="177911"/>
                </a:lnTo>
                <a:lnTo>
                  <a:pt x="5183314" y="216266"/>
                </a:lnTo>
                <a:lnTo>
                  <a:pt x="5207703" y="257028"/>
                </a:lnTo>
                <a:lnTo>
                  <a:pt x="5227953" y="299877"/>
                </a:lnTo>
                <a:lnTo>
                  <a:pt x="5243933" y="344494"/>
                </a:lnTo>
                <a:lnTo>
                  <a:pt x="5255511" y="390562"/>
                </a:lnTo>
                <a:lnTo>
                  <a:pt x="5262554" y="437762"/>
                </a:lnTo>
                <a:lnTo>
                  <a:pt x="5264931" y="485774"/>
                </a:lnTo>
                <a:lnTo>
                  <a:pt x="5264931" y="1065531"/>
                </a:lnTo>
                <a:lnTo>
                  <a:pt x="5262554" y="1113544"/>
                </a:lnTo>
                <a:lnTo>
                  <a:pt x="5255511" y="1160744"/>
                </a:lnTo>
                <a:lnTo>
                  <a:pt x="5243933" y="1206812"/>
                </a:lnTo>
                <a:lnTo>
                  <a:pt x="5227953" y="1251429"/>
                </a:lnTo>
                <a:lnTo>
                  <a:pt x="5207703" y="1294278"/>
                </a:lnTo>
                <a:lnTo>
                  <a:pt x="5183314" y="1335039"/>
                </a:lnTo>
                <a:lnTo>
                  <a:pt x="5154919" y="1373395"/>
                </a:lnTo>
                <a:lnTo>
                  <a:pt x="5122650" y="1409026"/>
                </a:lnTo>
                <a:lnTo>
                  <a:pt x="5087019" y="1441295"/>
                </a:lnTo>
                <a:lnTo>
                  <a:pt x="5048664" y="1469690"/>
                </a:lnTo>
                <a:lnTo>
                  <a:pt x="5007903" y="1494078"/>
                </a:lnTo>
                <a:lnTo>
                  <a:pt x="4965055" y="1514328"/>
                </a:lnTo>
                <a:lnTo>
                  <a:pt x="4920437" y="1530308"/>
                </a:lnTo>
                <a:lnTo>
                  <a:pt x="4874369" y="1541886"/>
                </a:lnTo>
                <a:lnTo>
                  <a:pt x="4827169" y="1548929"/>
                </a:lnTo>
                <a:lnTo>
                  <a:pt x="4779156" y="1551306"/>
                </a:lnTo>
                <a:close/>
              </a:path>
            </a:pathLst>
          </a:custGeom>
          <a:solidFill>
            <a:srgbClr val="FFF5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0139977" y="8324353"/>
            <a:ext cx="4493895" cy="81406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600" b="1" spc="-95" dirty="0">
                <a:solidFill>
                  <a:srgbClr val="723A36"/>
                </a:solidFill>
                <a:latin typeface="Tahoma"/>
                <a:cs typeface="Tahoma"/>
              </a:rPr>
              <a:t>Puede</a:t>
            </a:r>
            <a:r>
              <a:rPr sz="4600" b="1" spc="-24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dirty="0">
                <a:solidFill>
                  <a:srgbClr val="723A36"/>
                </a:solidFill>
                <a:latin typeface="Tahoma"/>
                <a:cs typeface="Tahoma"/>
              </a:rPr>
              <a:t>entrar</a:t>
            </a:r>
            <a:r>
              <a:rPr sz="4600" b="1" spc="-27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5150" spc="-620" dirty="0">
                <a:solidFill>
                  <a:srgbClr val="723A36"/>
                </a:solidFill>
                <a:latin typeface="Segoe UI Symbol"/>
                <a:cs typeface="Segoe UI Symbol"/>
              </a:rPr>
              <a:t>✅</a:t>
            </a:r>
            <a:endParaRPr sz="5150">
              <a:latin typeface="Segoe UI Symbol"/>
              <a:cs typeface="Segoe UI Symbol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8584406" y="2662460"/>
            <a:ext cx="1181100" cy="1705610"/>
            <a:chOff x="8584406" y="2662460"/>
            <a:chExt cx="1181100" cy="1705610"/>
          </a:xfrm>
        </p:grpSpPr>
        <p:sp>
          <p:nvSpPr>
            <p:cNvPr id="21" name="object 21"/>
            <p:cNvSpPr/>
            <p:nvPr/>
          </p:nvSpPr>
          <p:spPr>
            <a:xfrm>
              <a:off x="9143989" y="2810098"/>
              <a:ext cx="27940" cy="746760"/>
            </a:xfrm>
            <a:custGeom>
              <a:avLst/>
              <a:gdLst/>
              <a:ahLst/>
              <a:cxnLst/>
              <a:rect l="l" t="t" r="r" b="b"/>
              <a:pathLst>
                <a:path w="27940" h="746760">
                  <a:moveTo>
                    <a:pt x="0" y="0"/>
                  </a:moveTo>
                  <a:lnTo>
                    <a:pt x="27900" y="746320"/>
                  </a:lnTo>
                </a:path>
              </a:pathLst>
            </a:custGeom>
            <a:ln w="295274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8732043" y="3613639"/>
              <a:ext cx="885825" cy="607060"/>
            </a:xfrm>
            <a:custGeom>
              <a:avLst/>
              <a:gdLst/>
              <a:ahLst/>
              <a:cxnLst/>
              <a:rect l="l" t="t" r="r" b="b"/>
              <a:pathLst>
                <a:path w="885825" h="607060">
                  <a:moveTo>
                    <a:pt x="0" y="33092"/>
                  </a:moveTo>
                  <a:lnTo>
                    <a:pt x="885206" y="0"/>
                  </a:lnTo>
                  <a:lnTo>
                    <a:pt x="464664" y="606683"/>
                  </a:lnTo>
                  <a:lnTo>
                    <a:pt x="0" y="33092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8732043" y="3613639"/>
              <a:ext cx="885825" cy="607060"/>
            </a:xfrm>
            <a:custGeom>
              <a:avLst/>
              <a:gdLst/>
              <a:ahLst/>
              <a:cxnLst/>
              <a:rect l="l" t="t" r="r" b="b"/>
              <a:pathLst>
                <a:path w="885825" h="607060">
                  <a:moveTo>
                    <a:pt x="885206" y="0"/>
                  </a:moveTo>
                  <a:lnTo>
                    <a:pt x="464664" y="606683"/>
                  </a:lnTo>
                  <a:lnTo>
                    <a:pt x="0" y="33092"/>
                  </a:lnTo>
                  <a:lnTo>
                    <a:pt x="885206" y="0"/>
                  </a:lnTo>
                  <a:close/>
                </a:path>
              </a:pathLst>
            </a:custGeom>
            <a:ln w="295274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4" name="object 24"/>
          <p:cNvGrpSpPr/>
          <p:nvPr/>
        </p:nvGrpSpPr>
        <p:grpSpPr>
          <a:xfrm>
            <a:off x="5585197" y="6149278"/>
            <a:ext cx="3162935" cy="1875155"/>
            <a:chOff x="5585197" y="6149278"/>
            <a:chExt cx="3162935" cy="1875155"/>
          </a:xfrm>
        </p:grpSpPr>
        <p:sp>
          <p:nvSpPr>
            <p:cNvPr id="25" name="object 25"/>
            <p:cNvSpPr/>
            <p:nvPr/>
          </p:nvSpPr>
          <p:spPr>
            <a:xfrm>
              <a:off x="6028109" y="6149278"/>
              <a:ext cx="295275" cy="1062990"/>
            </a:xfrm>
            <a:custGeom>
              <a:avLst/>
              <a:gdLst/>
              <a:ahLst/>
              <a:cxnLst/>
              <a:rect l="l" t="t" r="r" b="b"/>
              <a:pathLst>
                <a:path w="295275" h="1062990">
                  <a:moveTo>
                    <a:pt x="295274" y="0"/>
                  </a:moveTo>
                  <a:lnTo>
                    <a:pt x="295274" y="1062722"/>
                  </a:lnTo>
                  <a:lnTo>
                    <a:pt x="0" y="1062722"/>
                  </a:lnTo>
                  <a:lnTo>
                    <a:pt x="0" y="0"/>
                  </a:lnTo>
                  <a:lnTo>
                    <a:pt x="295274" y="0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5732834" y="7285820"/>
              <a:ext cx="885825" cy="590550"/>
            </a:xfrm>
            <a:custGeom>
              <a:avLst/>
              <a:gdLst/>
              <a:ahLst/>
              <a:cxnLst/>
              <a:rect l="l" t="t" r="r" b="b"/>
              <a:pathLst>
                <a:path w="885825" h="590550">
                  <a:moveTo>
                    <a:pt x="0" y="0"/>
                  </a:moveTo>
                  <a:lnTo>
                    <a:pt x="885824" y="0"/>
                  </a:lnTo>
                  <a:lnTo>
                    <a:pt x="442912" y="5905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5732834" y="7285820"/>
              <a:ext cx="885825" cy="590550"/>
            </a:xfrm>
            <a:custGeom>
              <a:avLst/>
              <a:gdLst/>
              <a:ahLst/>
              <a:cxnLst/>
              <a:rect l="l" t="t" r="r" b="b"/>
              <a:pathLst>
                <a:path w="885825" h="590550">
                  <a:moveTo>
                    <a:pt x="885824" y="0"/>
                  </a:moveTo>
                  <a:lnTo>
                    <a:pt x="442912" y="590549"/>
                  </a:lnTo>
                  <a:lnTo>
                    <a:pt x="0" y="0"/>
                  </a:lnTo>
                  <a:lnTo>
                    <a:pt x="885824" y="0"/>
                  </a:lnTo>
                  <a:close/>
                </a:path>
              </a:pathLst>
            </a:custGeom>
            <a:ln w="295274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6992578" y="6487547"/>
              <a:ext cx="1755139" cy="1021715"/>
            </a:xfrm>
            <a:custGeom>
              <a:avLst/>
              <a:gdLst/>
              <a:ahLst/>
              <a:cxnLst/>
              <a:rect l="l" t="t" r="r" b="b"/>
              <a:pathLst>
                <a:path w="1755140" h="1021715">
                  <a:moveTo>
                    <a:pt x="1269185" y="1021499"/>
                  </a:moveTo>
                  <a:lnTo>
                    <a:pt x="485775" y="1021499"/>
                  </a:lnTo>
                  <a:lnTo>
                    <a:pt x="437762" y="1019122"/>
                  </a:lnTo>
                  <a:lnTo>
                    <a:pt x="390562" y="1012079"/>
                  </a:lnTo>
                  <a:lnTo>
                    <a:pt x="344494" y="1000502"/>
                  </a:lnTo>
                  <a:lnTo>
                    <a:pt x="299876" y="984522"/>
                  </a:lnTo>
                  <a:lnTo>
                    <a:pt x="257028" y="964272"/>
                  </a:lnTo>
                  <a:lnTo>
                    <a:pt x="216266" y="939883"/>
                  </a:lnTo>
                  <a:lnTo>
                    <a:pt x="177911" y="911488"/>
                  </a:lnTo>
                  <a:lnTo>
                    <a:pt x="142280" y="879219"/>
                  </a:lnTo>
                  <a:lnTo>
                    <a:pt x="110010" y="843588"/>
                  </a:lnTo>
                  <a:lnTo>
                    <a:pt x="81615" y="805232"/>
                  </a:lnTo>
                  <a:lnTo>
                    <a:pt x="57227" y="764471"/>
                  </a:lnTo>
                  <a:lnTo>
                    <a:pt x="36977" y="721622"/>
                  </a:lnTo>
                  <a:lnTo>
                    <a:pt x="20997" y="677004"/>
                  </a:lnTo>
                  <a:lnTo>
                    <a:pt x="9420" y="630937"/>
                  </a:lnTo>
                  <a:lnTo>
                    <a:pt x="2377" y="583737"/>
                  </a:lnTo>
                  <a:lnTo>
                    <a:pt x="0" y="535724"/>
                  </a:lnTo>
                  <a:lnTo>
                    <a:pt x="0" y="485775"/>
                  </a:lnTo>
                  <a:lnTo>
                    <a:pt x="2377" y="437762"/>
                  </a:lnTo>
                  <a:lnTo>
                    <a:pt x="9420" y="390562"/>
                  </a:lnTo>
                  <a:lnTo>
                    <a:pt x="20997" y="344494"/>
                  </a:lnTo>
                  <a:lnTo>
                    <a:pt x="36977" y="299877"/>
                  </a:lnTo>
                  <a:lnTo>
                    <a:pt x="57227" y="257028"/>
                  </a:lnTo>
                  <a:lnTo>
                    <a:pt x="81615" y="216266"/>
                  </a:lnTo>
                  <a:lnTo>
                    <a:pt x="110010" y="177911"/>
                  </a:lnTo>
                  <a:lnTo>
                    <a:pt x="142280" y="142280"/>
                  </a:lnTo>
                  <a:lnTo>
                    <a:pt x="177911" y="110011"/>
                  </a:lnTo>
                  <a:lnTo>
                    <a:pt x="216266" y="81616"/>
                  </a:lnTo>
                  <a:lnTo>
                    <a:pt x="257028" y="57227"/>
                  </a:lnTo>
                  <a:lnTo>
                    <a:pt x="299876" y="36977"/>
                  </a:lnTo>
                  <a:lnTo>
                    <a:pt x="344494" y="20997"/>
                  </a:lnTo>
                  <a:lnTo>
                    <a:pt x="390562" y="9420"/>
                  </a:lnTo>
                  <a:lnTo>
                    <a:pt x="437762" y="2377"/>
                  </a:lnTo>
                  <a:lnTo>
                    <a:pt x="485775" y="0"/>
                  </a:lnTo>
                  <a:lnTo>
                    <a:pt x="1269185" y="0"/>
                  </a:lnTo>
                  <a:lnTo>
                    <a:pt x="1317198" y="2377"/>
                  </a:lnTo>
                  <a:lnTo>
                    <a:pt x="1364397" y="9420"/>
                  </a:lnTo>
                  <a:lnTo>
                    <a:pt x="1410465" y="20997"/>
                  </a:lnTo>
                  <a:lnTo>
                    <a:pt x="1455083" y="36977"/>
                  </a:lnTo>
                  <a:lnTo>
                    <a:pt x="1497931" y="57227"/>
                  </a:lnTo>
                  <a:lnTo>
                    <a:pt x="1538693" y="81616"/>
                  </a:lnTo>
                  <a:lnTo>
                    <a:pt x="1577048" y="110011"/>
                  </a:lnTo>
                  <a:lnTo>
                    <a:pt x="1612680" y="142280"/>
                  </a:lnTo>
                  <a:lnTo>
                    <a:pt x="1644949" y="177911"/>
                  </a:lnTo>
                  <a:lnTo>
                    <a:pt x="1673344" y="216266"/>
                  </a:lnTo>
                  <a:lnTo>
                    <a:pt x="1697732" y="257028"/>
                  </a:lnTo>
                  <a:lnTo>
                    <a:pt x="1717982" y="299877"/>
                  </a:lnTo>
                  <a:lnTo>
                    <a:pt x="1733962" y="344494"/>
                  </a:lnTo>
                  <a:lnTo>
                    <a:pt x="1745540" y="390562"/>
                  </a:lnTo>
                  <a:lnTo>
                    <a:pt x="1752583" y="437762"/>
                  </a:lnTo>
                  <a:lnTo>
                    <a:pt x="1754960" y="485775"/>
                  </a:lnTo>
                  <a:lnTo>
                    <a:pt x="1754960" y="535724"/>
                  </a:lnTo>
                  <a:lnTo>
                    <a:pt x="1752583" y="583737"/>
                  </a:lnTo>
                  <a:lnTo>
                    <a:pt x="1745540" y="630937"/>
                  </a:lnTo>
                  <a:lnTo>
                    <a:pt x="1733962" y="677004"/>
                  </a:lnTo>
                  <a:lnTo>
                    <a:pt x="1717982" y="721622"/>
                  </a:lnTo>
                  <a:lnTo>
                    <a:pt x="1697732" y="764471"/>
                  </a:lnTo>
                  <a:lnTo>
                    <a:pt x="1673344" y="805232"/>
                  </a:lnTo>
                  <a:lnTo>
                    <a:pt x="1644949" y="843588"/>
                  </a:lnTo>
                  <a:lnTo>
                    <a:pt x="1612680" y="879219"/>
                  </a:lnTo>
                  <a:lnTo>
                    <a:pt x="1577048" y="911488"/>
                  </a:lnTo>
                  <a:lnTo>
                    <a:pt x="1538693" y="939883"/>
                  </a:lnTo>
                  <a:lnTo>
                    <a:pt x="1497931" y="964272"/>
                  </a:lnTo>
                  <a:lnTo>
                    <a:pt x="1455083" y="984522"/>
                  </a:lnTo>
                  <a:lnTo>
                    <a:pt x="1410465" y="1000502"/>
                  </a:lnTo>
                  <a:lnTo>
                    <a:pt x="1364397" y="1012079"/>
                  </a:lnTo>
                  <a:lnTo>
                    <a:pt x="1317198" y="1019122"/>
                  </a:lnTo>
                  <a:lnTo>
                    <a:pt x="1269185" y="1021499"/>
                  </a:lnTo>
                  <a:close/>
                </a:path>
              </a:pathLst>
            </a:custGeom>
            <a:solidFill>
              <a:srgbClr val="FFF5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9" name="object 29"/>
          <p:cNvGrpSpPr/>
          <p:nvPr/>
        </p:nvGrpSpPr>
        <p:grpSpPr>
          <a:xfrm>
            <a:off x="11733612" y="6149278"/>
            <a:ext cx="3160395" cy="1875155"/>
            <a:chOff x="11733612" y="6149278"/>
            <a:chExt cx="3160395" cy="1875155"/>
          </a:xfrm>
        </p:grpSpPr>
        <p:sp>
          <p:nvSpPr>
            <p:cNvPr id="30" name="object 30"/>
            <p:cNvSpPr/>
            <p:nvPr/>
          </p:nvSpPr>
          <p:spPr>
            <a:xfrm>
              <a:off x="12324162" y="6149278"/>
              <a:ext cx="0" cy="1062990"/>
            </a:xfrm>
            <a:custGeom>
              <a:avLst/>
              <a:gdLst/>
              <a:ahLst/>
              <a:cxnLst/>
              <a:rect l="l" t="t" r="r" b="b"/>
              <a:pathLst>
                <a:path h="1062990">
                  <a:moveTo>
                    <a:pt x="0" y="0"/>
                  </a:moveTo>
                  <a:lnTo>
                    <a:pt x="0" y="1062722"/>
                  </a:lnTo>
                </a:path>
              </a:pathLst>
            </a:custGeom>
            <a:ln w="295274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11881249" y="7285820"/>
              <a:ext cx="885825" cy="590550"/>
            </a:xfrm>
            <a:custGeom>
              <a:avLst/>
              <a:gdLst/>
              <a:ahLst/>
              <a:cxnLst/>
              <a:rect l="l" t="t" r="r" b="b"/>
              <a:pathLst>
                <a:path w="885825" h="590550">
                  <a:moveTo>
                    <a:pt x="0" y="0"/>
                  </a:moveTo>
                  <a:lnTo>
                    <a:pt x="885824" y="0"/>
                  </a:lnTo>
                  <a:lnTo>
                    <a:pt x="442912" y="5905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11881249" y="7285820"/>
              <a:ext cx="885825" cy="590550"/>
            </a:xfrm>
            <a:custGeom>
              <a:avLst/>
              <a:gdLst/>
              <a:ahLst/>
              <a:cxnLst/>
              <a:rect l="l" t="t" r="r" b="b"/>
              <a:pathLst>
                <a:path w="885825" h="590550">
                  <a:moveTo>
                    <a:pt x="885824" y="0"/>
                  </a:moveTo>
                  <a:lnTo>
                    <a:pt x="442912" y="590549"/>
                  </a:lnTo>
                  <a:lnTo>
                    <a:pt x="0" y="0"/>
                  </a:lnTo>
                  <a:lnTo>
                    <a:pt x="885824" y="0"/>
                  </a:lnTo>
                  <a:close/>
                </a:path>
              </a:pathLst>
            </a:custGeom>
            <a:ln w="295274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13138595" y="6466859"/>
              <a:ext cx="1755139" cy="1021715"/>
            </a:xfrm>
            <a:custGeom>
              <a:avLst/>
              <a:gdLst/>
              <a:ahLst/>
              <a:cxnLst/>
              <a:rect l="l" t="t" r="r" b="b"/>
              <a:pathLst>
                <a:path w="1755140" h="1021715">
                  <a:moveTo>
                    <a:pt x="1269185" y="1021499"/>
                  </a:moveTo>
                  <a:lnTo>
                    <a:pt x="485775" y="1021499"/>
                  </a:lnTo>
                  <a:lnTo>
                    <a:pt x="437761" y="1019122"/>
                  </a:lnTo>
                  <a:lnTo>
                    <a:pt x="390562" y="1012079"/>
                  </a:lnTo>
                  <a:lnTo>
                    <a:pt x="344494" y="1000502"/>
                  </a:lnTo>
                  <a:lnTo>
                    <a:pt x="299876" y="984522"/>
                  </a:lnTo>
                  <a:lnTo>
                    <a:pt x="257027" y="964272"/>
                  </a:lnTo>
                  <a:lnTo>
                    <a:pt x="216266" y="939883"/>
                  </a:lnTo>
                  <a:lnTo>
                    <a:pt x="177910" y="911488"/>
                  </a:lnTo>
                  <a:lnTo>
                    <a:pt x="142279" y="879219"/>
                  </a:lnTo>
                  <a:lnTo>
                    <a:pt x="110010" y="843588"/>
                  </a:lnTo>
                  <a:lnTo>
                    <a:pt x="81615" y="805232"/>
                  </a:lnTo>
                  <a:lnTo>
                    <a:pt x="57227" y="764471"/>
                  </a:lnTo>
                  <a:lnTo>
                    <a:pt x="36977" y="721622"/>
                  </a:lnTo>
                  <a:lnTo>
                    <a:pt x="20997" y="677004"/>
                  </a:lnTo>
                  <a:lnTo>
                    <a:pt x="9420" y="630937"/>
                  </a:lnTo>
                  <a:lnTo>
                    <a:pt x="2377" y="583737"/>
                  </a:lnTo>
                  <a:lnTo>
                    <a:pt x="0" y="535724"/>
                  </a:lnTo>
                  <a:lnTo>
                    <a:pt x="0" y="485775"/>
                  </a:lnTo>
                  <a:lnTo>
                    <a:pt x="2377" y="437762"/>
                  </a:lnTo>
                  <a:lnTo>
                    <a:pt x="9420" y="390562"/>
                  </a:lnTo>
                  <a:lnTo>
                    <a:pt x="20997" y="344494"/>
                  </a:lnTo>
                  <a:lnTo>
                    <a:pt x="36977" y="299877"/>
                  </a:lnTo>
                  <a:lnTo>
                    <a:pt x="57227" y="257028"/>
                  </a:lnTo>
                  <a:lnTo>
                    <a:pt x="81615" y="216266"/>
                  </a:lnTo>
                  <a:lnTo>
                    <a:pt x="110010" y="177911"/>
                  </a:lnTo>
                  <a:lnTo>
                    <a:pt x="142279" y="142280"/>
                  </a:lnTo>
                  <a:lnTo>
                    <a:pt x="177910" y="110011"/>
                  </a:lnTo>
                  <a:lnTo>
                    <a:pt x="216266" y="81616"/>
                  </a:lnTo>
                  <a:lnTo>
                    <a:pt x="257027" y="57227"/>
                  </a:lnTo>
                  <a:lnTo>
                    <a:pt x="299876" y="36977"/>
                  </a:lnTo>
                  <a:lnTo>
                    <a:pt x="344494" y="20997"/>
                  </a:lnTo>
                  <a:lnTo>
                    <a:pt x="390562" y="9420"/>
                  </a:lnTo>
                  <a:lnTo>
                    <a:pt x="437761" y="2377"/>
                  </a:lnTo>
                  <a:lnTo>
                    <a:pt x="485775" y="0"/>
                  </a:lnTo>
                  <a:lnTo>
                    <a:pt x="1269185" y="0"/>
                  </a:lnTo>
                  <a:lnTo>
                    <a:pt x="1317198" y="2377"/>
                  </a:lnTo>
                  <a:lnTo>
                    <a:pt x="1364398" y="9420"/>
                  </a:lnTo>
                  <a:lnTo>
                    <a:pt x="1410466" y="20997"/>
                  </a:lnTo>
                  <a:lnTo>
                    <a:pt x="1455083" y="36977"/>
                  </a:lnTo>
                  <a:lnTo>
                    <a:pt x="1497932" y="57227"/>
                  </a:lnTo>
                  <a:lnTo>
                    <a:pt x="1538693" y="81616"/>
                  </a:lnTo>
                  <a:lnTo>
                    <a:pt x="1577049" y="110011"/>
                  </a:lnTo>
                  <a:lnTo>
                    <a:pt x="1612680" y="142280"/>
                  </a:lnTo>
                  <a:lnTo>
                    <a:pt x="1644949" y="177911"/>
                  </a:lnTo>
                  <a:lnTo>
                    <a:pt x="1673344" y="216266"/>
                  </a:lnTo>
                  <a:lnTo>
                    <a:pt x="1697732" y="257028"/>
                  </a:lnTo>
                  <a:lnTo>
                    <a:pt x="1717982" y="299877"/>
                  </a:lnTo>
                  <a:lnTo>
                    <a:pt x="1733962" y="344494"/>
                  </a:lnTo>
                  <a:lnTo>
                    <a:pt x="1745539" y="390562"/>
                  </a:lnTo>
                  <a:lnTo>
                    <a:pt x="1752583" y="437762"/>
                  </a:lnTo>
                  <a:lnTo>
                    <a:pt x="1754960" y="485775"/>
                  </a:lnTo>
                  <a:lnTo>
                    <a:pt x="1754960" y="535724"/>
                  </a:lnTo>
                  <a:lnTo>
                    <a:pt x="1752583" y="583737"/>
                  </a:lnTo>
                  <a:lnTo>
                    <a:pt x="1745539" y="630937"/>
                  </a:lnTo>
                  <a:lnTo>
                    <a:pt x="1733962" y="677004"/>
                  </a:lnTo>
                  <a:lnTo>
                    <a:pt x="1717982" y="721622"/>
                  </a:lnTo>
                  <a:lnTo>
                    <a:pt x="1697732" y="764471"/>
                  </a:lnTo>
                  <a:lnTo>
                    <a:pt x="1673344" y="805232"/>
                  </a:lnTo>
                  <a:lnTo>
                    <a:pt x="1644949" y="843588"/>
                  </a:lnTo>
                  <a:lnTo>
                    <a:pt x="1612680" y="879219"/>
                  </a:lnTo>
                  <a:lnTo>
                    <a:pt x="1577049" y="911488"/>
                  </a:lnTo>
                  <a:lnTo>
                    <a:pt x="1538693" y="939883"/>
                  </a:lnTo>
                  <a:lnTo>
                    <a:pt x="1497932" y="964272"/>
                  </a:lnTo>
                  <a:lnTo>
                    <a:pt x="1455083" y="984522"/>
                  </a:lnTo>
                  <a:lnTo>
                    <a:pt x="1410466" y="1000502"/>
                  </a:lnTo>
                  <a:lnTo>
                    <a:pt x="1364398" y="1012079"/>
                  </a:lnTo>
                  <a:lnTo>
                    <a:pt x="1317198" y="1019122"/>
                  </a:lnTo>
                  <a:lnTo>
                    <a:pt x="1269185" y="1021499"/>
                  </a:lnTo>
                  <a:close/>
                </a:path>
              </a:pathLst>
            </a:custGeom>
            <a:solidFill>
              <a:srgbClr val="FFF5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34"/>
          <p:cNvSpPr txBox="1"/>
          <p:nvPr/>
        </p:nvSpPr>
        <p:spPr>
          <a:xfrm>
            <a:off x="7335432" y="6512507"/>
            <a:ext cx="1259840" cy="81406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600" b="1" spc="-210" dirty="0">
                <a:solidFill>
                  <a:srgbClr val="723A36"/>
                </a:solidFill>
                <a:latin typeface="Tahoma"/>
                <a:cs typeface="Tahoma"/>
              </a:rPr>
              <a:t>Sí</a:t>
            </a:r>
            <a:r>
              <a:rPr sz="4600" b="1" spc="-12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5150" spc="-620" dirty="0">
                <a:solidFill>
                  <a:srgbClr val="723A36"/>
                </a:solidFill>
                <a:latin typeface="Segoe UI Symbol"/>
                <a:cs typeface="Segoe UI Symbol"/>
              </a:rPr>
              <a:t>❌</a:t>
            </a:r>
            <a:endParaRPr sz="5150">
              <a:latin typeface="Segoe UI Symbol"/>
              <a:cs typeface="Segoe UI Symbo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3329646" y="6533195"/>
            <a:ext cx="1567180" cy="81406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600" b="1" dirty="0">
                <a:solidFill>
                  <a:srgbClr val="723A36"/>
                </a:solidFill>
                <a:latin typeface="Tahoma"/>
                <a:cs typeface="Tahoma"/>
              </a:rPr>
              <a:t>No</a:t>
            </a:r>
            <a:r>
              <a:rPr sz="4600" b="1" spc="-21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5150" spc="-620" dirty="0">
                <a:solidFill>
                  <a:srgbClr val="723A36"/>
                </a:solidFill>
                <a:latin typeface="Segoe UI Symbol"/>
                <a:cs typeface="Segoe UI Symbol"/>
              </a:rPr>
              <a:t>✅</a:t>
            </a:r>
            <a:endParaRPr sz="5150">
              <a:latin typeface="Segoe UI Symbol"/>
              <a:cs typeface="Segoe UI Symbo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43379" y="4389484"/>
            <a:ext cx="14001750" cy="4102100"/>
          </a:xfrm>
          <a:custGeom>
            <a:avLst/>
            <a:gdLst/>
            <a:ahLst/>
            <a:cxnLst/>
            <a:rect l="l" t="t" r="r" b="b"/>
            <a:pathLst>
              <a:path w="14001750" h="4102100">
                <a:moveTo>
                  <a:pt x="13515462" y="4101894"/>
                </a:moveTo>
                <a:lnTo>
                  <a:pt x="485774" y="4101894"/>
                </a:lnTo>
                <a:lnTo>
                  <a:pt x="437762" y="4099517"/>
                </a:lnTo>
                <a:lnTo>
                  <a:pt x="390562" y="4092473"/>
                </a:lnTo>
                <a:lnTo>
                  <a:pt x="344494" y="4080896"/>
                </a:lnTo>
                <a:lnTo>
                  <a:pt x="299876" y="4064916"/>
                </a:lnTo>
                <a:lnTo>
                  <a:pt x="257028" y="4044666"/>
                </a:lnTo>
                <a:lnTo>
                  <a:pt x="216266" y="4020277"/>
                </a:lnTo>
                <a:lnTo>
                  <a:pt x="177911" y="3991882"/>
                </a:lnTo>
                <a:lnTo>
                  <a:pt x="142280" y="3959613"/>
                </a:lnTo>
                <a:lnTo>
                  <a:pt x="110010" y="3923982"/>
                </a:lnTo>
                <a:lnTo>
                  <a:pt x="81615" y="3885627"/>
                </a:lnTo>
                <a:lnTo>
                  <a:pt x="57227" y="3844865"/>
                </a:lnTo>
                <a:lnTo>
                  <a:pt x="36977" y="3802016"/>
                </a:lnTo>
                <a:lnTo>
                  <a:pt x="20997" y="3757399"/>
                </a:lnTo>
                <a:lnTo>
                  <a:pt x="9420" y="3711331"/>
                </a:lnTo>
                <a:lnTo>
                  <a:pt x="2377" y="3664132"/>
                </a:lnTo>
                <a:lnTo>
                  <a:pt x="0" y="3616119"/>
                </a:lnTo>
                <a:lnTo>
                  <a:pt x="0" y="485774"/>
                </a:lnTo>
                <a:lnTo>
                  <a:pt x="2377" y="437762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8"/>
                </a:lnTo>
                <a:lnTo>
                  <a:pt x="81615" y="216266"/>
                </a:lnTo>
                <a:lnTo>
                  <a:pt x="110010" y="177911"/>
                </a:lnTo>
                <a:lnTo>
                  <a:pt x="142280" y="142280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6" y="36977"/>
                </a:lnTo>
                <a:lnTo>
                  <a:pt x="344494" y="20997"/>
                </a:lnTo>
                <a:lnTo>
                  <a:pt x="390562" y="9420"/>
                </a:lnTo>
                <a:lnTo>
                  <a:pt x="437762" y="2377"/>
                </a:lnTo>
                <a:lnTo>
                  <a:pt x="485774" y="0"/>
                </a:lnTo>
                <a:lnTo>
                  <a:pt x="13515462" y="0"/>
                </a:lnTo>
                <a:lnTo>
                  <a:pt x="13563475" y="2377"/>
                </a:lnTo>
                <a:lnTo>
                  <a:pt x="13610675" y="9420"/>
                </a:lnTo>
                <a:lnTo>
                  <a:pt x="13656743" y="20997"/>
                </a:lnTo>
                <a:lnTo>
                  <a:pt x="13701361" y="36977"/>
                </a:lnTo>
                <a:lnTo>
                  <a:pt x="13744210" y="57227"/>
                </a:lnTo>
                <a:lnTo>
                  <a:pt x="13784971" y="81615"/>
                </a:lnTo>
                <a:lnTo>
                  <a:pt x="13823327" y="110010"/>
                </a:lnTo>
                <a:lnTo>
                  <a:pt x="13858958" y="142280"/>
                </a:lnTo>
                <a:lnTo>
                  <a:pt x="13891227" y="177911"/>
                </a:lnTo>
                <a:lnTo>
                  <a:pt x="13919622" y="216266"/>
                </a:lnTo>
                <a:lnTo>
                  <a:pt x="13944010" y="257028"/>
                </a:lnTo>
                <a:lnTo>
                  <a:pt x="13964260" y="299876"/>
                </a:lnTo>
                <a:lnTo>
                  <a:pt x="13980240" y="344494"/>
                </a:lnTo>
                <a:lnTo>
                  <a:pt x="13991817" y="390562"/>
                </a:lnTo>
                <a:lnTo>
                  <a:pt x="13998860" y="437762"/>
                </a:lnTo>
                <a:lnTo>
                  <a:pt x="14001237" y="485774"/>
                </a:lnTo>
                <a:lnTo>
                  <a:pt x="14001237" y="3616119"/>
                </a:lnTo>
                <a:lnTo>
                  <a:pt x="13998860" y="3664132"/>
                </a:lnTo>
                <a:lnTo>
                  <a:pt x="13991817" y="3711331"/>
                </a:lnTo>
                <a:lnTo>
                  <a:pt x="13980240" y="3757399"/>
                </a:lnTo>
                <a:lnTo>
                  <a:pt x="13964260" y="3802016"/>
                </a:lnTo>
                <a:lnTo>
                  <a:pt x="13944010" y="3844865"/>
                </a:lnTo>
                <a:lnTo>
                  <a:pt x="13919622" y="3885627"/>
                </a:lnTo>
                <a:lnTo>
                  <a:pt x="13891227" y="3923982"/>
                </a:lnTo>
                <a:lnTo>
                  <a:pt x="13858958" y="3959613"/>
                </a:lnTo>
                <a:lnTo>
                  <a:pt x="13823327" y="3991882"/>
                </a:lnTo>
                <a:lnTo>
                  <a:pt x="13784971" y="4020277"/>
                </a:lnTo>
                <a:lnTo>
                  <a:pt x="13744210" y="4044666"/>
                </a:lnTo>
                <a:lnTo>
                  <a:pt x="13701361" y="4064916"/>
                </a:lnTo>
                <a:lnTo>
                  <a:pt x="13656743" y="4080896"/>
                </a:lnTo>
                <a:lnTo>
                  <a:pt x="13610675" y="4092473"/>
                </a:lnTo>
                <a:lnTo>
                  <a:pt x="13563475" y="4099517"/>
                </a:lnTo>
                <a:lnTo>
                  <a:pt x="13515462" y="4101894"/>
                </a:lnTo>
                <a:close/>
              </a:path>
            </a:pathLst>
          </a:custGeom>
          <a:solidFill>
            <a:srgbClr val="FFF5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83054" y="1596577"/>
            <a:ext cx="10521950" cy="1136401"/>
          </a:xfrm>
          <a:prstGeom prst="rect">
            <a:avLst/>
          </a:prstGeom>
        </p:spPr>
        <p:txBody>
          <a:bodyPr vert="horz" wrap="square" lIns="0" tIns="158750" rIns="0" bIns="0" rtlCol="0">
            <a:spAutoFit/>
          </a:bodyPr>
          <a:lstStyle/>
          <a:p>
            <a:pPr marL="2985135" marR="5080" indent="-2973070">
              <a:lnSpc>
                <a:spcPts val="8550"/>
              </a:lnSpc>
              <a:spcBef>
                <a:spcPts val="1250"/>
              </a:spcBef>
            </a:pPr>
            <a:r>
              <a:rPr spc="1040" dirty="0" err="1">
                <a:solidFill>
                  <a:schemeClr val="bg1"/>
                </a:solidFill>
              </a:rPr>
              <a:t>Ejemplo</a:t>
            </a:r>
            <a:r>
              <a:rPr lang="es-PE" spc="1040" dirty="0">
                <a:solidFill>
                  <a:schemeClr val="bg1"/>
                </a:solidFill>
              </a:rPr>
              <a:t> </a:t>
            </a:r>
            <a:r>
              <a:rPr spc="-415" dirty="0">
                <a:solidFill>
                  <a:schemeClr val="bg1"/>
                </a:solidFill>
              </a:rPr>
              <a:t> </a:t>
            </a:r>
            <a:r>
              <a:rPr spc="1655" dirty="0">
                <a:solidFill>
                  <a:schemeClr val="bg1"/>
                </a:solidFill>
              </a:rPr>
              <a:t>real</a:t>
            </a:r>
            <a:r>
              <a:rPr spc="-409" dirty="0">
                <a:solidFill>
                  <a:schemeClr val="bg1"/>
                </a:solidFill>
              </a:rPr>
              <a:t> </a:t>
            </a:r>
            <a:r>
              <a:rPr lang="es-PE" spc="-409" dirty="0">
                <a:solidFill>
                  <a:schemeClr val="bg1"/>
                </a:solidFill>
              </a:rPr>
              <a:t> </a:t>
            </a:r>
            <a:r>
              <a:rPr spc="1305" dirty="0">
                <a:solidFill>
                  <a:schemeClr val="bg1"/>
                </a:solidFill>
              </a:rPr>
              <a:t>del </a:t>
            </a:r>
            <a:r>
              <a:rPr spc="835" dirty="0">
                <a:solidFill>
                  <a:schemeClr val="bg1"/>
                </a:solidFill>
              </a:rPr>
              <a:t>código: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834982" y="5172840"/>
            <a:ext cx="11243945" cy="2386550"/>
          </a:xfrm>
          <a:prstGeom prst="rect">
            <a:avLst/>
          </a:prstGeom>
        </p:spPr>
        <p:txBody>
          <a:bodyPr vert="horz" wrap="square" lIns="0" tIns="123189" rIns="0" bIns="0" rtlCol="0">
            <a:spAutoFit/>
          </a:bodyPr>
          <a:lstStyle/>
          <a:p>
            <a:pPr marR="617855" algn="ctr">
              <a:lnSpc>
                <a:spcPct val="100000"/>
              </a:lnSpc>
              <a:spcBef>
                <a:spcPts val="969"/>
              </a:spcBef>
            </a:pPr>
            <a:r>
              <a:rPr sz="4400" b="1" dirty="0">
                <a:solidFill>
                  <a:srgbClr val="723A36"/>
                </a:solidFill>
                <a:latin typeface="Tahoma"/>
                <a:cs typeface="Tahoma"/>
              </a:rPr>
              <a:t>if</a:t>
            </a:r>
            <a:r>
              <a:rPr sz="4400" b="1" spc="-13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400" b="1" spc="-180" dirty="0">
                <a:solidFill>
                  <a:srgbClr val="723A36"/>
                </a:solidFill>
                <a:latin typeface="Tahoma"/>
                <a:cs typeface="Tahoma"/>
              </a:rPr>
              <a:t>(existeProceso(nuevo.id))</a:t>
            </a:r>
            <a:r>
              <a:rPr sz="4400" b="1" spc="-13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400" b="1" spc="-1040" dirty="0">
                <a:solidFill>
                  <a:srgbClr val="723A36"/>
                </a:solidFill>
                <a:latin typeface="Tahoma"/>
                <a:cs typeface="Tahoma"/>
              </a:rPr>
              <a:t>{</a:t>
            </a:r>
            <a:endParaRPr sz="4400" dirty="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869"/>
              </a:spcBef>
            </a:pPr>
            <a:r>
              <a:rPr sz="4400" b="1" spc="-25" dirty="0">
                <a:solidFill>
                  <a:srgbClr val="723A36"/>
                </a:solidFill>
                <a:latin typeface="Tahoma"/>
                <a:cs typeface="Tahoma"/>
              </a:rPr>
              <a:t>cout</a:t>
            </a:r>
            <a:r>
              <a:rPr sz="4400" b="1" spc="-30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400" b="1" spc="-1300" dirty="0">
                <a:solidFill>
                  <a:srgbClr val="723A36"/>
                </a:solidFill>
                <a:latin typeface="Tahoma"/>
                <a:cs typeface="Tahoma"/>
              </a:rPr>
              <a:t>&lt;&lt;</a:t>
            </a:r>
            <a:r>
              <a:rPr sz="4400" b="1" spc="-6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400" b="1" spc="-130" dirty="0">
                <a:solidFill>
                  <a:srgbClr val="723A36"/>
                </a:solidFill>
                <a:latin typeface="Tahoma"/>
                <a:cs typeface="Tahoma"/>
              </a:rPr>
              <a:t>"Ya</a:t>
            </a:r>
            <a:r>
              <a:rPr sz="4400" b="1" spc="-19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400" b="1" spc="-170" dirty="0">
                <a:solidFill>
                  <a:srgbClr val="723A36"/>
                </a:solidFill>
                <a:latin typeface="Tahoma"/>
                <a:cs typeface="Tahoma"/>
              </a:rPr>
              <a:t>existe</a:t>
            </a:r>
            <a:r>
              <a:rPr sz="4400" b="1" spc="-15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400" b="1" spc="-195" dirty="0">
                <a:solidFill>
                  <a:srgbClr val="723A36"/>
                </a:solidFill>
                <a:latin typeface="Tahoma"/>
                <a:cs typeface="Tahoma"/>
              </a:rPr>
              <a:t>un</a:t>
            </a:r>
            <a:r>
              <a:rPr sz="4400" b="1" spc="-12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400" b="1" dirty="0">
                <a:solidFill>
                  <a:srgbClr val="723A36"/>
                </a:solidFill>
                <a:latin typeface="Tahoma"/>
                <a:cs typeface="Tahoma"/>
              </a:rPr>
              <a:t>proceso</a:t>
            </a:r>
            <a:r>
              <a:rPr sz="4400" b="1" spc="-32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400" b="1" dirty="0">
                <a:solidFill>
                  <a:srgbClr val="723A36"/>
                </a:solidFill>
                <a:latin typeface="Tahoma"/>
                <a:cs typeface="Tahoma"/>
              </a:rPr>
              <a:t>con</a:t>
            </a:r>
            <a:r>
              <a:rPr sz="4400" b="1" spc="-31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400" b="1" dirty="0">
                <a:solidFill>
                  <a:srgbClr val="723A36"/>
                </a:solidFill>
                <a:latin typeface="Tahoma"/>
                <a:cs typeface="Tahoma"/>
              </a:rPr>
              <a:t>ese</a:t>
            </a:r>
            <a:r>
              <a:rPr sz="4400" b="1" spc="-204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400" b="1" spc="-455" dirty="0">
                <a:solidFill>
                  <a:srgbClr val="723A36"/>
                </a:solidFill>
                <a:latin typeface="Tahoma"/>
                <a:cs typeface="Tahoma"/>
              </a:rPr>
              <a:t>ID";</a:t>
            </a:r>
            <a:endParaRPr sz="4400" dirty="0">
              <a:latin typeface="Tahoma"/>
              <a:cs typeface="Tahoma"/>
            </a:endParaRPr>
          </a:p>
          <a:p>
            <a:pPr marR="617855" algn="ctr">
              <a:lnSpc>
                <a:spcPct val="100000"/>
              </a:lnSpc>
              <a:spcBef>
                <a:spcPts val="869"/>
              </a:spcBef>
            </a:pPr>
            <a:r>
              <a:rPr sz="4400" b="1" spc="-1040" dirty="0">
                <a:solidFill>
                  <a:srgbClr val="723A36"/>
                </a:solidFill>
                <a:latin typeface="Tahoma"/>
                <a:cs typeface="Tahoma"/>
              </a:rPr>
              <a:t>}</a:t>
            </a:r>
            <a:endParaRPr sz="4400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976469" y="1028700"/>
            <a:ext cx="14335125" cy="8229600"/>
            <a:chOff x="1976469" y="1028700"/>
            <a:chExt cx="14335125" cy="8229600"/>
          </a:xfrm>
        </p:grpSpPr>
        <p:sp>
          <p:nvSpPr>
            <p:cNvPr id="3" name="object 3"/>
            <p:cNvSpPr/>
            <p:nvPr/>
          </p:nvSpPr>
          <p:spPr>
            <a:xfrm>
              <a:off x="1976469" y="1028700"/>
              <a:ext cx="14335125" cy="8229600"/>
            </a:xfrm>
            <a:custGeom>
              <a:avLst/>
              <a:gdLst/>
              <a:ahLst/>
              <a:cxnLst/>
              <a:rect l="l" t="t" r="r" b="b"/>
              <a:pathLst>
                <a:path w="14335125" h="8229600">
                  <a:moveTo>
                    <a:pt x="13849285" y="8229599"/>
                  </a:moveTo>
                  <a:lnTo>
                    <a:pt x="485774" y="8229599"/>
                  </a:lnTo>
                  <a:lnTo>
                    <a:pt x="437762" y="8227222"/>
                  </a:lnTo>
                  <a:lnTo>
                    <a:pt x="390562" y="8220179"/>
                  </a:lnTo>
                  <a:lnTo>
                    <a:pt x="344494" y="8208602"/>
                  </a:lnTo>
                  <a:lnTo>
                    <a:pt x="299876" y="8192622"/>
                  </a:lnTo>
                  <a:lnTo>
                    <a:pt x="257028" y="8172372"/>
                  </a:lnTo>
                  <a:lnTo>
                    <a:pt x="216266" y="8147983"/>
                  </a:lnTo>
                  <a:lnTo>
                    <a:pt x="177911" y="8119588"/>
                  </a:lnTo>
                  <a:lnTo>
                    <a:pt x="142280" y="8087319"/>
                  </a:lnTo>
                  <a:lnTo>
                    <a:pt x="110010" y="8051688"/>
                  </a:lnTo>
                  <a:lnTo>
                    <a:pt x="81615" y="8013332"/>
                  </a:lnTo>
                  <a:lnTo>
                    <a:pt x="57227" y="7972571"/>
                  </a:lnTo>
                  <a:lnTo>
                    <a:pt x="36977" y="7929722"/>
                  </a:lnTo>
                  <a:lnTo>
                    <a:pt x="20997" y="7885105"/>
                  </a:lnTo>
                  <a:lnTo>
                    <a:pt x="9420" y="7839037"/>
                  </a:lnTo>
                  <a:lnTo>
                    <a:pt x="2377" y="7791837"/>
                  </a:lnTo>
                  <a:lnTo>
                    <a:pt x="0" y="7743824"/>
                  </a:lnTo>
                  <a:lnTo>
                    <a:pt x="0" y="485774"/>
                  </a:lnTo>
                  <a:lnTo>
                    <a:pt x="2377" y="437762"/>
                  </a:lnTo>
                  <a:lnTo>
                    <a:pt x="9420" y="390562"/>
                  </a:lnTo>
                  <a:lnTo>
                    <a:pt x="20997" y="344494"/>
                  </a:lnTo>
                  <a:lnTo>
                    <a:pt x="36977" y="299876"/>
                  </a:lnTo>
                  <a:lnTo>
                    <a:pt x="57227" y="257028"/>
                  </a:lnTo>
                  <a:lnTo>
                    <a:pt x="81615" y="216266"/>
                  </a:lnTo>
                  <a:lnTo>
                    <a:pt x="110010" y="177911"/>
                  </a:lnTo>
                  <a:lnTo>
                    <a:pt x="142280" y="142280"/>
                  </a:lnTo>
                  <a:lnTo>
                    <a:pt x="177911" y="110010"/>
                  </a:lnTo>
                  <a:lnTo>
                    <a:pt x="216266" y="81615"/>
                  </a:lnTo>
                  <a:lnTo>
                    <a:pt x="257028" y="57227"/>
                  </a:lnTo>
                  <a:lnTo>
                    <a:pt x="299876" y="36977"/>
                  </a:lnTo>
                  <a:lnTo>
                    <a:pt x="344494" y="20997"/>
                  </a:lnTo>
                  <a:lnTo>
                    <a:pt x="390562" y="9420"/>
                  </a:lnTo>
                  <a:lnTo>
                    <a:pt x="437762" y="2377"/>
                  </a:lnTo>
                  <a:lnTo>
                    <a:pt x="485774" y="0"/>
                  </a:lnTo>
                  <a:lnTo>
                    <a:pt x="13849285" y="0"/>
                  </a:lnTo>
                  <a:lnTo>
                    <a:pt x="13897298" y="2377"/>
                  </a:lnTo>
                  <a:lnTo>
                    <a:pt x="13944498" y="9420"/>
                  </a:lnTo>
                  <a:lnTo>
                    <a:pt x="13990566" y="20997"/>
                  </a:lnTo>
                  <a:lnTo>
                    <a:pt x="14035183" y="36977"/>
                  </a:lnTo>
                  <a:lnTo>
                    <a:pt x="14078032" y="57227"/>
                  </a:lnTo>
                  <a:lnTo>
                    <a:pt x="14118794" y="81615"/>
                  </a:lnTo>
                  <a:lnTo>
                    <a:pt x="14157149" y="110010"/>
                  </a:lnTo>
                  <a:lnTo>
                    <a:pt x="14192780" y="142280"/>
                  </a:lnTo>
                  <a:lnTo>
                    <a:pt x="14225050" y="177911"/>
                  </a:lnTo>
                  <a:lnTo>
                    <a:pt x="14253445" y="216266"/>
                  </a:lnTo>
                  <a:lnTo>
                    <a:pt x="14277833" y="257028"/>
                  </a:lnTo>
                  <a:lnTo>
                    <a:pt x="14298083" y="299876"/>
                  </a:lnTo>
                  <a:lnTo>
                    <a:pt x="14314062" y="344494"/>
                  </a:lnTo>
                  <a:lnTo>
                    <a:pt x="14325640" y="390562"/>
                  </a:lnTo>
                  <a:lnTo>
                    <a:pt x="14332683" y="437762"/>
                  </a:lnTo>
                  <a:lnTo>
                    <a:pt x="14335060" y="485774"/>
                  </a:lnTo>
                  <a:lnTo>
                    <a:pt x="14335060" y="7743824"/>
                  </a:lnTo>
                  <a:lnTo>
                    <a:pt x="14332683" y="7791837"/>
                  </a:lnTo>
                  <a:lnTo>
                    <a:pt x="14325640" y="7839037"/>
                  </a:lnTo>
                  <a:lnTo>
                    <a:pt x="14314062" y="7885105"/>
                  </a:lnTo>
                  <a:lnTo>
                    <a:pt x="14298083" y="7929722"/>
                  </a:lnTo>
                  <a:lnTo>
                    <a:pt x="14277833" y="7972571"/>
                  </a:lnTo>
                  <a:lnTo>
                    <a:pt x="14253445" y="8013332"/>
                  </a:lnTo>
                  <a:lnTo>
                    <a:pt x="14225050" y="8051688"/>
                  </a:lnTo>
                  <a:lnTo>
                    <a:pt x="14192780" y="8087319"/>
                  </a:lnTo>
                  <a:lnTo>
                    <a:pt x="14157149" y="8119588"/>
                  </a:lnTo>
                  <a:lnTo>
                    <a:pt x="14118794" y="8147983"/>
                  </a:lnTo>
                  <a:lnTo>
                    <a:pt x="14078032" y="8172372"/>
                  </a:lnTo>
                  <a:lnTo>
                    <a:pt x="14035183" y="8192622"/>
                  </a:lnTo>
                  <a:lnTo>
                    <a:pt x="13990566" y="8208602"/>
                  </a:lnTo>
                  <a:lnTo>
                    <a:pt x="13944498" y="8220179"/>
                  </a:lnTo>
                  <a:lnTo>
                    <a:pt x="13897298" y="8227222"/>
                  </a:lnTo>
                  <a:lnTo>
                    <a:pt x="13849285" y="8229599"/>
                  </a:lnTo>
                  <a:close/>
                </a:path>
              </a:pathLst>
            </a:custGeom>
            <a:solidFill>
              <a:srgbClr val="915E6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218519" y="1301006"/>
              <a:ext cx="13820775" cy="7685405"/>
            </a:xfrm>
            <a:custGeom>
              <a:avLst/>
              <a:gdLst/>
              <a:ahLst/>
              <a:cxnLst/>
              <a:rect l="l" t="t" r="r" b="b"/>
              <a:pathLst>
                <a:path w="13820775" h="7685405">
                  <a:moveTo>
                    <a:pt x="1743068" y="419099"/>
                  </a:moveTo>
                  <a:lnTo>
                    <a:pt x="1323968" y="419099"/>
                  </a:lnTo>
                  <a:lnTo>
                    <a:pt x="1323968" y="0"/>
                  </a:lnTo>
                  <a:lnTo>
                    <a:pt x="1743068" y="0"/>
                  </a:lnTo>
                  <a:lnTo>
                    <a:pt x="1743068" y="419099"/>
                  </a:lnTo>
                  <a:close/>
                </a:path>
                <a:path w="13820775" h="7685405">
                  <a:moveTo>
                    <a:pt x="2581268" y="419099"/>
                  </a:moveTo>
                  <a:lnTo>
                    <a:pt x="2162168" y="419099"/>
                  </a:lnTo>
                  <a:lnTo>
                    <a:pt x="2162168" y="0"/>
                  </a:lnTo>
                  <a:lnTo>
                    <a:pt x="2581268" y="0"/>
                  </a:lnTo>
                  <a:lnTo>
                    <a:pt x="2581268" y="419099"/>
                  </a:lnTo>
                  <a:close/>
                </a:path>
                <a:path w="13820775" h="7685405">
                  <a:moveTo>
                    <a:pt x="3419468" y="419099"/>
                  </a:moveTo>
                  <a:lnTo>
                    <a:pt x="3000368" y="419099"/>
                  </a:lnTo>
                  <a:lnTo>
                    <a:pt x="3000368" y="0"/>
                  </a:lnTo>
                  <a:lnTo>
                    <a:pt x="3419468" y="0"/>
                  </a:lnTo>
                  <a:lnTo>
                    <a:pt x="3419468" y="419099"/>
                  </a:lnTo>
                  <a:close/>
                </a:path>
                <a:path w="13820775" h="7685405">
                  <a:moveTo>
                    <a:pt x="4257668" y="419099"/>
                  </a:moveTo>
                  <a:lnTo>
                    <a:pt x="3838568" y="419099"/>
                  </a:lnTo>
                  <a:lnTo>
                    <a:pt x="3838568" y="0"/>
                  </a:lnTo>
                  <a:lnTo>
                    <a:pt x="4257668" y="0"/>
                  </a:lnTo>
                  <a:lnTo>
                    <a:pt x="4257668" y="419099"/>
                  </a:lnTo>
                  <a:close/>
                </a:path>
                <a:path w="13820775" h="7685405">
                  <a:moveTo>
                    <a:pt x="5095868" y="419099"/>
                  </a:moveTo>
                  <a:lnTo>
                    <a:pt x="4676768" y="419099"/>
                  </a:lnTo>
                  <a:lnTo>
                    <a:pt x="4676768" y="0"/>
                  </a:lnTo>
                  <a:lnTo>
                    <a:pt x="5095868" y="0"/>
                  </a:lnTo>
                  <a:lnTo>
                    <a:pt x="5095868" y="419099"/>
                  </a:lnTo>
                  <a:close/>
                </a:path>
                <a:path w="13820775" h="7685405">
                  <a:moveTo>
                    <a:pt x="5934068" y="419099"/>
                  </a:moveTo>
                  <a:lnTo>
                    <a:pt x="5514968" y="419099"/>
                  </a:lnTo>
                  <a:lnTo>
                    <a:pt x="5514968" y="0"/>
                  </a:lnTo>
                  <a:lnTo>
                    <a:pt x="5934068" y="0"/>
                  </a:lnTo>
                  <a:lnTo>
                    <a:pt x="5934068" y="419099"/>
                  </a:lnTo>
                  <a:close/>
                </a:path>
                <a:path w="13820775" h="7685405">
                  <a:moveTo>
                    <a:pt x="6772267" y="419099"/>
                  </a:moveTo>
                  <a:lnTo>
                    <a:pt x="6353168" y="419099"/>
                  </a:lnTo>
                  <a:lnTo>
                    <a:pt x="6353168" y="0"/>
                  </a:lnTo>
                  <a:lnTo>
                    <a:pt x="6772267" y="0"/>
                  </a:lnTo>
                  <a:lnTo>
                    <a:pt x="6772267" y="419099"/>
                  </a:lnTo>
                  <a:close/>
                </a:path>
                <a:path w="13820775" h="7685405">
                  <a:moveTo>
                    <a:pt x="7610467" y="419099"/>
                  </a:moveTo>
                  <a:lnTo>
                    <a:pt x="7191367" y="419099"/>
                  </a:lnTo>
                  <a:lnTo>
                    <a:pt x="7191367" y="0"/>
                  </a:lnTo>
                  <a:lnTo>
                    <a:pt x="7610467" y="0"/>
                  </a:lnTo>
                  <a:lnTo>
                    <a:pt x="7610467" y="419099"/>
                  </a:lnTo>
                  <a:close/>
                </a:path>
                <a:path w="13820775" h="7685405">
                  <a:moveTo>
                    <a:pt x="8448667" y="419099"/>
                  </a:moveTo>
                  <a:lnTo>
                    <a:pt x="8029567" y="419099"/>
                  </a:lnTo>
                  <a:lnTo>
                    <a:pt x="8029567" y="0"/>
                  </a:lnTo>
                  <a:lnTo>
                    <a:pt x="8448667" y="0"/>
                  </a:lnTo>
                  <a:lnTo>
                    <a:pt x="8448667" y="419099"/>
                  </a:lnTo>
                  <a:close/>
                </a:path>
                <a:path w="13820775" h="7685405">
                  <a:moveTo>
                    <a:pt x="9286867" y="419099"/>
                  </a:moveTo>
                  <a:lnTo>
                    <a:pt x="8867767" y="419099"/>
                  </a:lnTo>
                  <a:lnTo>
                    <a:pt x="8867767" y="0"/>
                  </a:lnTo>
                  <a:lnTo>
                    <a:pt x="9286867" y="0"/>
                  </a:lnTo>
                  <a:lnTo>
                    <a:pt x="9286867" y="419099"/>
                  </a:lnTo>
                  <a:close/>
                </a:path>
                <a:path w="13820775" h="7685405">
                  <a:moveTo>
                    <a:pt x="10125068" y="419099"/>
                  </a:moveTo>
                  <a:lnTo>
                    <a:pt x="9705967" y="419099"/>
                  </a:lnTo>
                  <a:lnTo>
                    <a:pt x="9705967" y="0"/>
                  </a:lnTo>
                  <a:lnTo>
                    <a:pt x="10125068" y="0"/>
                  </a:lnTo>
                  <a:lnTo>
                    <a:pt x="10125068" y="419099"/>
                  </a:lnTo>
                  <a:close/>
                </a:path>
                <a:path w="13820775" h="7685405">
                  <a:moveTo>
                    <a:pt x="10963268" y="419099"/>
                  </a:moveTo>
                  <a:lnTo>
                    <a:pt x="10544168" y="419099"/>
                  </a:lnTo>
                  <a:lnTo>
                    <a:pt x="10544168" y="0"/>
                  </a:lnTo>
                  <a:lnTo>
                    <a:pt x="10963268" y="0"/>
                  </a:lnTo>
                  <a:lnTo>
                    <a:pt x="10963268" y="419099"/>
                  </a:lnTo>
                  <a:close/>
                </a:path>
                <a:path w="13820775" h="7685405">
                  <a:moveTo>
                    <a:pt x="11801468" y="419099"/>
                  </a:moveTo>
                  <a:lnTo>
                    <a:pt x="11382368" y="419099"/>
                  </a:lnTo>
                  <a:lnTo>
                    <a:pt x="11382368" y="0"/>
                  </a:lnTo>
                  <a:lnTo>
                    <a:pt x="11801468" y="0"/>
                  </a:lnTo>
                  <a:lnTo>
                    <a:pt x="11801468" y="419099"/>
                  </a:lnTo>
                  <a:close/>
                </a:path>
                <a:path w="13820775" h="7685405">
                  <a:moveTo>
                    <a:pt x="12639668" y="419099"/>
                  </a:moveTo>
                  <a:lnTo>
                    <a:pt x="12220568" y="419099"/>
                  </a:lnTo>
                  <a:lnTo>
                    <a:pt x="12220568" y="0"/>
                  </a:lnTo>
                  <a:lnTo>
                    <a:pt x="12639668" y="0"/>
                  </a:lnTo>
                  <a:lnTo>
                    <a:pt x="12639668" y="419099"/>
                  </a:lnTo>
                  <a:close/>
                </a:path>
                <a:path w="13820775" h="7685405">
                  <a:moveTo>
                    <a:pt x="13354141" y="421979"/>
                  </a:moveTo>
                  <a:lnTo>
                    <a:pt x="13347829" y="420059"/>
                  </a:lnTo>
                  <a:lnTo>
                    <a:pt x="13341368" y="419099"/>
                  </a:lnTo>
                  <a:lnTo>
                    <a:pt x="13058767" y="419099"/>
                  </a:lnTo>
                  <a:lnTo>
                    <a:pt x="13058767" y="0"/>
                  </a:lnTo>
                  <a:lnTo>
                    <a:pt x="13334758" y="0"/>
                  </a:lnTo>
                  <a:lnTo>
                    <a:pt x="13382771" y="2377"/>
                  </a:lnTo>
                  <a:lnTo>
                    <a:pt x="13429970" y="9420"/>
                  </a:lnTo>
                  <a:lnTo>
                    <a:pt x="13476078" y="21009"/>
                  </a:lnTo>
                  <a:lnTo>
                    <a:pt x="13354141" y="421979"/>
                  </a:lnTo>
                  <a:close/>
                </a:path>
                <a:path w="13820775" h="7685405">
                  <a:moveTo>
                    <a:pt x="13820527" y="705258"/>
                  </a:moveTo>
                  <a:lnTo>
                    <a:pt x="13401426" y="705258"/>
                  </a:lnTo>
                  <a:lnTo>
                    <a:pt x="13401426" y="485768"/>
                  </a:lnTo>
                  <a:lnTo>
                    <a:pt x="13401078" y="478883"/>
                  </a:lnTo>
                  <a:lnTo>
                    <a:pt x="13400034" y="472143"/>
                  </a:lnTo>
                  <a:lnTo>
                    <a:pt x="13398294" y="465547"/>
                  </a:lnTo>
                  <a:lnTo>
                    <a:pt x="13395857" y="459096"/>
                  </a:lnTo>
                  <a:lnTo>
                    <a:pt x="13779637" y="291591"/>
                  </a:lnTo>
                  <a:lnTo>
                    <a:pt x="13799530" y="344490"/>
                  </a:lnTo>
                  <a:lnTo>
                    <a:pt x="13811107" y="390557"/>
                  </a:lnTo>
                  <a:lnTo>
                    <a:pt x="13818150" y="437756"/>
                  </a:lnTo>
                  <a:lnTo>
                    <a:pt x="13820527" y="485768"/>
                  </a:lnTo>
                  <a:lnTo>
                    <a:pt x="13820527" y="705258"/>
                  </a:lnTo>
                  <a:close/>
                </a:path>
                <a:path w="13820775" h="7685405">
                  <a:moveTo>
                    <a:pt x="13820527" y="1543458"/>
                  </a:moveTo>
                  <a:lnTo>
                    <a:pt x="13401426" y="1543458"/>
                  </a:lnTo>
                  <a:lnTo>
                    <a:pt x="13401426" y="1124358"/>
                  </a:lnTo>
                  <a:lnTo>
                    <a:pt x="13820527" y="1124358"/>
                  </a:lnTo>
                  <a:lnTo>
                    <a:pt x="13820527" y="1543458"/>
                  </a:lnTo>
                  <a:close/>
                </a:path>
                <a:path w="13820775" h="7685405">
                  <a:moveTo>
                    <a:pt x="13820527" y="2381658"/>
                  </a:moveTo>
                  <a:lnTo>
                    <a:pt x="13401426" y="2381658"/>
                  </a:lnTo>
                  <a:lnTo>
                    <a:pt x="13401426" y="1962558"/>
                  </a:lnTo>
                  <a:lnTo>
                    <a:pt x="13820527" y="1962558"/>
                  </a:lnTo>
                  <a:lnTo>
                    <a:pt x="13820527" y="2381658"/>
                  </a:lnTo>
                  <a:close/>
                </a:path>
                <a:path w="13820775" h="7685405">
                  <a:moveTo>
                    <a:pt x="13820527" y="3219858"/>
                  </a:moveTo>
                  <a:lnTo>
                    <a:pt x="13401426" y="3219858"/>
                  </a:lnTo>
                  <a:lnTo>
                    <a:pt x="13401426" y="2800758"/>
                  </a:lnTo>
                  <a:lnTo>
                    <a:pt x="13820527" y="2800758"/>
                  </a:lnTo>
                  <a:lnTo>
                    <a:pt x="13820527" y="3219858"/>
                  </a:lnTo>
                  <a:close/>
                </a:path>
                <a:path w="13820775" h="7685405">
                  <a:moveTo>
                    <a:pt x="13820527" y="4058057"/>
                  </a:moveTo>
                  <a:lnTo>
                    <a:pt x="13401426" y="4058057"/>
                  </a:lnTo>
                  <a:lnTo>
                    <a:pt x="13401426" y="3638958"/>
                  </a:lnTo>
                  <a:lnTo>
                    <a:pt x="13820527" y="3638958"/>
                  </a:lnTo>
                  <a:lnTo>
                    <a:pt x="13820527" y="4058057"/>
                  </a:lnTo>
                  <a:close/>
                </a:path>
                <a:path w="13820775" h="7685405">
                  <a:moveTo>
                    <a:pt x="13820527" y="4896258"/>
                  </a:moveTo>
                  <a:lnTo>
                    <a:pt x="13401426" y="4896258"/>
                  </a:lnTo>
                  <a:lnTo>
                    <a:pt x="13401426" y="4477158"/>
                  </a:lnTo>
                  <a:lnTo>
                    <a:pt x="13820527" y="4477158"/>
                  </a:lnTo>
                  <a:lnTo>
                    <a:pt x="13820527" y="4896258"/>
                  </a:lnTo>
                  <a:close/>
                </a:path>
                <a:path w="13820775" h="7685405">
                  <a:moveTo>
                    <a:pt x="13820527" y="5734457"/>
                  </a:moveTo>
                  <a:lnTo>
                    <a:pt x="13401426" y="5734457"/>
                  </a:lnTo>
                  <a:lnTo>
                    <a:pt x="13401426" y="5315357"/>
                  </a:lnTo>
                  <a:lnTo>
                    <a:pt x="13820527" y="5315357"/>
                  </a:lnTo>
                  <a:lnTo>
                    <a:pt x="13820527" y="5734457"/>
                  </a:lnTo>
                  <a:close/>
                </a:path>
                <a:path w="13820775" h="7685405">
                  <a:moveTo>
                    <a:pt x="13820527" y="6572657"/>
                  </a:moveTo>
                  <a:lnTo>
                    <a:pt x="13401426" y="6572657"/>
                  </a:lnTo>
                  <a:lnTo>
                    <a:pt x="13401426" y="6153557"/>
                  </a:lnTo>
                  <a:lnTo>
                    <a:pt x="13820527" y="6153557"/>
                  </a:lnTo>
                  <a:lnTo>
                    <a:pt x="13820527" y="6572657"/>
                  </a:lnTo>
                  <a:close/>
                </a:path>
                <a:path w="13820775" h="7685405">
                  <a:moveTo>
                    <a:pt x="13774457" y="7404257"/>
                  </a:moveTo>
                  <a:lnTo>
                    <a:pt x="13395171" y="7227311"/>
                  </a:lnTo>
                  <a:lnTo>
                    <a:pt x="13397908" y="7220521"/>
                  </a:lnTo>
                  <a:lnTo>
                    <a:pt x="13399862" y="7213560"/>
                  </a:lnTo>
                  <a:lnTo>
                    <a:pt x="13401035" y="7206425"/>
                  </a:lnTo>
                  <a:lnTo>
                    <a:pt x="13401426" y="7199119"/>
                  </a:lnTo>
                  <a:lnTo>
                    <a:pt x="13401426" y="6991757"/>
                  </a:lnTo>
                  <a:lnTo>
                    <a:pt x="13820527" y="6991757"/>
                  </a:lnTo>
                  <a:lnTo>
                    <a:pt x="13820527" y="7199119"/>
                  </a:lnTo>
                  <a:lnTo>
                    <a:pt x="13818150" y="7247132"/>
                  </a:lnTo>
                  <a:lnTo>
                    <a:pt x="13811107" y="7294331"/>
                  </a:lnTo>
                  <a:lnTo>
                    <a:pt x="13799530" y="7340398"/>
                  </a:lnTo>
                  <a:lnTo>
                    <a:pt x="13783551" y="7385015"/>
                  </a:lnTo>
                  <a:lnTo>
                    <a:pt x="13774457" y="7404257"/>
                  </a:lnTo>
                  <a:close/>
                </a:path>
                <a:path w="13820775" h="7685405">
                  <a:moveTo>
                    <a:pt x="13334758" y="7684889"/>
                  </a:moveTo>
                  <a:lnTo>
                    <a:pt x="13046636" y="7684889"/>
                  </a:lnTo>
                  <a:lnTo>
                    <a:pt x="13046636" y="7265788"/>
                  </a:lnTo>
                  <a:lnTo>
                    <a:pt x="13340803" y="7265788"/>
                  </a:lnTo>
                  <a:lnTo>
                    <a:pt x="13346730" y="7264983"/>
                  </a:lnTo>
                  <a:lnTo>
                    <a:pt x="13352538" y="7263375"/>
                  </a:lnTo>
                  <a:lnTo>
                    <a:pt x="13464294" y="7666842"/>
                  </a:lnTo>
                  <a:lnTo>
                    <a:pt x="13429970" y="7675468"/>
                  </a:lnTo>
                  <a:lnTo>
                    <a:pt x="13382771" y="7682512"/>
                  </a:lnTo>
                  <a:lnTo>
                    <a:pt x="13334758" y="7684889"/>
                  </a:lnTo>
                  <a:close/>
                </a:path>
                <a:path w="13820775" h="7685405">
                  <a:moveTo>
                    <a:pt x="12627536" y="7684889"/>
                  </a:moveTo>
                  <a:lnTo>
                    <a:pt x="12208436" y="7684889"/>
                  </a:lnTo>
                  <a:lnTo>
                    <a:pt x="12208436" y="7265788"/>
                  </a:lnTo>
                  <a:lnTo>
                    <a:pt x="12627536" y="7265788"/>
                  </a:lnTo>
                  <a:lnTo>
                    <a:pt x="12627536" y="7684889"/>
                  </a:lnTo>
                  <a:close/>
                </a:path>
                <a:path w="13820775" h="7685405">
                  <a:moveTo>
                    <a:pt x="11789336" y="7684889"/>
                  </a:moveTo>
                  <a:lnTo>
                    <a:pt x="11370236" y="7684889"/>
                  </a:lnTo>
                  <a:lnTo>
                    <a:pt x="11370236" y="7265788"/>
                  </a:lnTo>
                  <a:lnTo>
                    <a:pt x="11789336" y="7265788"/>
                  </a:lnTo>
                  <a:lnTo>
                    <a:pt x="11789336" y="7684889"/>
                  </a:lnTo>
                  <a:close/>
                </a:path>
                <a:path w="13820775" h="7685405">
                  <a:moveTo>
                    <a:pt x="10951136" y="7684889"/>
                  </a:moveTo>
                  <a:lnTo>
                    <a:pt x="10532036" y="7684889"/>
                  </a:lnTo>
                  <a:lnTo>
                    <a:pt x="10532036" y="7265788"/>
                  </a:lnTo>
                  <a:lnTo>
                    <a:pt x="10951136" y="7265788"/>
                  </a:lnTo>
                  <a:lnTo>
                    <a:pt x="10951136" y="7684889"/>
                  </a:lnTo>
                  <a:close/>
                </a:path>
                <a:path w="13820775" h="7685405">
                  <a:moveTo>
                    <a:pt x="10112936" y="7684889"/>
                  </a:moveTo>
                  <a:lnTo>
                    <a:pt x="9693836" y="7684889"/>
                  </a:lnTo>
                  <a:lnTo>
                    <a:pt x="9693836" y="7265788"/>
                  </a:lnTo>
                  <a:lnTo>
                    <a:pt x="10112936" y="7265788"/>
                  </a:lnTo>
                  <a:lnTo>
                    <a:pt x="10112936" y="7684889"/>
                  </a:lnTo>
                  <a:close/>
                </a:path>
                <a:path w="13820775" h="7685405">
                  <a:moveTo>
                    <a:pt x="9274736" y="7684889"/>
                  </a:moveTo>
                  <a:lnTo>
                    <a:pt x="8855636" y="7684889"/>
                  </a:lnTo>
                  <a:lnTo>
                    <a:pt x="8855636" y="7265788"/>
                  </a:lnTo>
                  <a:lnTo>
                    <a:pt x="9274736" y="7265788"/>
                  </a:lnTo>
                  <a:lnTo>
                    <a:pt x="9274736" y="7684889"/>
                  </a:lnTo>
                  <a:close/>
                </a:path>
                <a:path w="13820775" h="7685405">
                  <a:moveTo>
                    <a:pt x="8436536" y="7684889"/>
                  </a:moveTo>
                  <a:lnTo>
                    <a:pt x="8017436" y="7684889"/>
                  </a:lnTo>
                  <a:lnTo>
                    <a:pt x="8017436" y="7265788"/>
                  </a:lnTo>
                  <a:lnTo>
                    <a:pt x="8436536" y="7265788"/>
                  </a:lnTo>
                  <a:lnTo>
                    <a:pt x="8436536" y="7684889"/>
                  </a:lnTo>
                  <a:close/>
                </a:path>
                <a:path w="13820775" h="7685405">
                  <a:moveTo>
                    <a:pt x="7598336" y="7684889"/>
                  </a:moveTo>
                  <a:lnTo>
                    <a:pt x="7179236" y="7684889"/>
                  </a:lnTo>
                  <a:lnTo>
                    <a:pt x="7179236" y="7265788"/>
                  </a:lnTo>
                  <a:lnTo>
                    <a:pt x="7598336" y="7265788"/>
                  </a:lnTo>
                  <a:lnTo>
                    <a:pt x="7598336" y="7684889"/>
                  </a:lnTo>
                  <a:close/>
                </a:path>
                <a:path w="13820775" h="7685405">
                  <a:moveTo>
                    <a:pt x="6760136" y="7684889"/>
                  </a:moveTo>
                  <a:lnTo>
                    <a:pt x="6341036" y="7684889"/>
                  </a:lnTo>
                  <a:lnTo>
                    <a:pt x="6341036" y="7265788"/>
                  </a:lnTo>
                  <a:lnTo>
                    <a:pt x="6760136" y="7265788"/>
                  </a:lnTo>
                  <a:lnTo>
                    <a:pt x="6760136" y="7684889"/>
                  </a:lnTo>
                  <a:close/>
                </a:path>
                <a:path w="13820775" h="7685405">
                  <a:moveTo>
                    <a:pt x="5921936" y="7684889"/>
                  </a:moveTo>
                  <a:lnTo>
                    <a:pt x="5502836" y="7684889"/>
                  </a:lnTo>
                  <a:lnTo>
                    <a:pt x="5502836" y="7265788"/>
                  </a:lnTo>
                  <a:lnTo>
                    <a:pt x="5921936" y="7265788"/>
                  </a:lnTo>
                  <a:lnTo>
                    <a:pt x="5921936" y="7684889"/>
                  </a:lnTo>
                  <a:close/>
                </a:path>
                <a:path w="13820775" h="7685405">
                  <a:moveTo>
                    <a:pt x="5083736" y="7684889"/>
                  </a:moveTo>
                  <a:lnTo>
                    <a:pt x="4664636" y="7684889"/>
                  </a:lnTo>
                  <a:lnTo>
                    <a:pt x="4664636" y="7265788"/>
                  </a:lnTo>
                  <a:lnTo>
                    <a:pt x="5083736" y="7265788"/>
                  </a:lnTo>
                  <a:lnTo>
                    <a:pt x="5083736" y="7684889"/>
                  </a:lnTo>
                  <a:close/>
                </a:path>
                <a:path w="13820775" h="7685405">
                  <a:moveTo>
                    <a:pt x="4245536" y="7684889"/>
                  </a:moveTo>
                  <a:lnTo>
                    <a:pt x="3826437" y="7684889"/>
                  </a:lnTo>
                  <a:lnTo>
                    <a:pt x="3826437" y="7265788"/>
                  </a:lnTo>
                  <a:lnTo>
                    <a:pt x="4245536" y="7265788"/>
                  </a:lnTo>
                  <a:lnTo>
                    <a:pt x="4245536" y="7684889"/>
                  </a:lnTo>
                  <a:close/>
                </a:path>
                <a:path w="13820775" h="7685405">
                  <a:moveTo>
                    <a:pt x="3407337" y="7684889"/>
                  </a:moveTo>
                  <a:lnTo>
                    <a:pt x="2988237" y="7684889"/>
                  </a:lnTo>
                  <a:lnTo>
                    <a:pt x="2988237" y="7265788"/>
                  </a:lnTo>
                  <a:lnTo>
                    <a:pt x="3407337" y="7265788"/>
                  </a:lnTo>
                  <a:lnTo>
                    <a:pt x="3407337" y="7684889"/>
                  </a:lnTo>
                  <a:close/>
                </a:path>
                <a:path w="13820775" h="7685405">
                  <a:moveTo>
                    <a:pt x="2569137" y="7684889"/>
                  </a:moveTo>
                  <a:lnTo>
                    <a:pt x="2150037" y="7684889"/>
                  </a:lnTo>
                  <a:lnTo>
                    <a:pt x="2150037" y="7265788"/>
                  </a:lnTo>
                  <a:lnTo>
                    <a:pt x="2569137" y="7265788"/>
                  </a:lnTo>
                  <a:lnTo>
                    <a:pt x="2569137" y="7684889"/>
                  </a:lnTo>
                  <a:close/>
                </a:path>
                <a:path w="13820775" h="7685405">
                  <a:moveTo>
                    <a:pt x="1730937" y="7684889"/>
                  </a:moveTo>
                  <a:lnTo>
                    <a:pt x="1311837" y="7684889"/>
                  </a:lnTo>
                  <a:lnTo>
                    <a:pt x="1311837" y="7265788"/>
                  </a:lnTo>
                  <a:lnTo>
                    <a:pt x="1730937" y="7265788"/>
                  </a:lnTo>
                  <a:lnTo>
                    <a:pt x="1730937" y="7684889"/>
                  </a:lnTo>
                  <a:close/>
                </a:path>
                <a:path w="13820775" h="7685405">
                  <a:moveTo>
                    <a:pt x="892737" y="7684889"/>
                  </a:moveTo>
                  <a:lnTo>
                    <a:pt x="485768" y="7684889"/>
                  </a:lnTo>
                  <a:lnTo>
                    <a:pt x="473544" y="7684283"/>
                  </a:lnTo>
                  <a:lnTo>
                    <a:pt x="484059" y="7265766"/>
                  </a:lnTo>
                  <a:lnTo>
                    <a:pt x="892737" y="7265766"/>
                  </a:lnTo>
                  <a:lnTo>
                    <a:pt x="892737" y="7684889"/>
                  </a:lnTo>
                  <a:close/>
                </a:path>
                <a:path w="13820775" h="7685405">
                  <a:moveTo>
                    <a:pt x="108526" y="7504976"/>
                  </a:moveTo>
                  <a:lnTo>
                    <a:pt x="81614" y="7468624"/>
                  </a:lnTo>
                  <a:lnTo>
                    <a:pt x="57226" y="7427863"/>
                  </a:lnTo>
                  <a:lnTo>
                    <a:pt x="36976" y="7385015"/>
                  </a:lnTo>
                  <a:lnTo>
                    <a:pt x="20997" y="7340398"/>
                  </a:lnTo>
                  <a:lnTo>
                    <a:pt x="9420" y="7294331"/>
                  </a:lnTo>
                  <a:lnTo>
                    <a:pt x="2377" y="7247132"/>
                  </a:lnTo>
                  <a:lnTo>
                    <a:pt x="0" y="7199119"/>
                  </a:lnTo>
                  <a:lnTo>
                    <a:pt x="0" y="7110603"/>
                  </a:lnTo>
                  <a:lnTo>
                    <a:pt x="419099" y="7110603"/>
                  </a:lnTo>
                  <a:lnTo>
                    <a:pt x="419099" y="7199119"/>
                  </a:lnTo>
                  <a:lnTo>
                    <a:pt x="420029" y="7210605"/>
                  </a:lnTo>
                  <a:lnTo>
                    <a:pt x="422818" y="7221431"/>
                  </a:lnTo>
                  <a:lnTo>
                    <a:pt x="427466" y="7231595"/>
                  </a:lnTo>
                  <a:lnTo>
                    <a:pt x="433973" y="7241097"/>
                  </a:lnTo>
                  <a:lnTo>
                    <a:pt x="108526" y="7504976"/>
                  </a:lnTo>
                  <a:close/>
                </a:path>
                <a:path w="13820775" h="7685405">
                  <a:moveTo>
                    <a:pt x="419099" y="6691503"/>
                  </a:moveTo>
                  <a:lnTo>
                    <a:pt x="0" y="6691503"/>
                  </a:lnTo>
                  <a:lnTo>
                    <a:pt x="0" y="6272403"/>
                  </a:lnTo>
                  <a:lnTo>
                    <a:pt x="419099" y="6272403"/>
                  </a:lnTo>
                  <a:lnTo>
                    <a:pt x="419099" y="6691503"/>
                  </a:lnTo>
                  <a:close/>
                </a:path>
                <a:path w="13820775" h="7685405">
                  <a:moveTo>
                    <a:pt x="419099" y="5853304"/>
                  </a:moveTo>
                  <a:lnTo>
                    <a:pt x="0" y="5853304"/>
                  </a:lnTo>
                  <a:lnTo>
                    <a:pt x="0" y="5434204"/>
                  </a:lnTo>
                  <a:lnTo>
                    <a:pt x="419099" y="5434204"/>
                  </a:lnTo>
                  <a:lnTo>
                    <a:pt x="419099" y="5853304"/>
                  </a:lnTo>
                  <a:close/>
                </a:path>
                <a:path w="13820775" h="7685405">
                  <a:moveTo>
                    <a:pt x="419099" y="5015104"/>
                  </a:moveTo>
                  <a:lnTo>
                    <a:pt x="0" y="5015104"/>
                  </a:lnTo>
                  <a:lnTo>
                    <a:pt x="0" y="4596004"/>
                  </a:lnTo>
                  <a:lnTo>
                    <a:pt x="419099" y="4596004"/>
                  </a:lnTo>
                  <a:lnTo>
                    <a:pt x="419099" y="5015104"/>
                  </a:lnTo>
                  <a:close/>
                </a:path>
                <a:path w="13820775" h="7685405">
                  <a:moveTo>
                    <a:pt x="419099" y="4176904"/>
                  </a:moveTo>
                  <a:lnTo>
                    <a:pt x="0" y="4176904"/>
                  </a:lnTo>
                  <a:lnTo>
                    <a:pt x="0" y="3757804"/>
                  </a:lnTo>
                  <a:lnTo>
                    <a:pt x="419099" y="3757804"/>
                  </a:lnTo>
                  <a:lnTo>
                    <a:pt x="419099" y="4176904"/>
                  </a:lnTo>
                  <a:close/>
                </a:path>
                <a:path w="13820775" h="7685405">
                  <a:moveTo>
                    <a:pt x="419099" y="3338704"/>
                  </a:moveTo>
                  <a:lnTo>
                    <a:pt x="0" y="3338704"/>
                  </a:lnTo>
                  <a:lnTo>
                    <a:pt x="0" y="2919605"/>
                  </a:lnTo>
                  <a:lnTo>
                    <a:pt x="419099" y="2919605"/>
                  </a:lnTo>
                  <a:lnTo>
                    <a:pt x="419099" y="3338704"/>
                  </a:lnTo>
                  <a:close/>
                </a:path>
                <a:path w="13820775" h="7685405">
                  <a:moveTo>
                    <a:pt x="419099" y="2500505"/>
                  </a:moveTo>
                  <a:lnTo>
                    <a:pt x="0" y="2500505"/>
                  </a:lnTo>
                  <a:lnTo>
                    <a:pt x="0" y="2081405"/>
                  </a:lnTo>
                  <a:lnTo>
                    <a:pt x="419099" y="2081405"/>
                  </a:lnTo>
                  <a:lnTo>
                    <a:pt x="419099" y="2500505"/>
                  </a:lnTo>
                  <a:close/>
                </a:path>
                <a:path w="13820775" h="7685405">
                  <a:moveTo>
                    <a:pt x="419099" y="1662305"/>
                  </a:moveTo>
                  <a:lnTo>
                    <a:pt x="0" y="1662305"/>
                  </a:lnTo>
                  <a:lnTo>
                    <a:pt x="0" y="1243205"/>
                  </a:lnTo>
                  <a:lnTo>
                    <a:pt x="419099" y="1243205"/>
                  </a:lnTo>
                  <a:lnTo>
                    <a:pt x="419099" y="1662305"/>
                  </a:lnTo>
                  <a:close/>
                </a:path>
                <a:path w="13820775" h="7685405">
                  <a:moveTo>
                    <a:pt x="451478" y="428592"/>
                  </a:moveTo>
                  <a:lnTo>
                    <a:pt x="236295" y="69629"/>
                  </a:lnTo>
                  <a:lnTo>
                    <a:pt x="257024" y="57226"/>
                  </a:lnTo>
                  <a:lnTo>
                    <a:pt x="299873" y="36976"/>
                  </a:lnTo>
                  <a:lnTo>
                    <a:pt x="344490" y="20997"/>
                  </a:lnTo>
                  <a:lnTo>
                    <a:pt x="390557" y="9420"/>
                  </a:lnTo>
                  <a:lnTo>
                    <a:pt x="437756" y="2377"/>
                  </a:lnTo>
                  <a:lnTo>
                    <a:pt x="485768" y="0"/>
                  </a:lnTo>
                  <a:lnTo>
                    <a:pt x="904868" y="0"/>
                  </a:lnTo>
                  <a:lnTo>
                    <a:pt x="904868" y="419099"/>
                  </a:lnTo>
                  <a:lnTo>
                    <a:pt x="485768" y="419099"/>
                  </a:lnTo>
                  <a:lnTo>
                    <a:pt x="476704" y="419693"/>
                  </a:lnTo>
                  <a:lnTo>
                    <a:pt x="467968" y="421473"/>
                  </a:lnTo>
                  <a:lnTo>
                    <a:pt x="459559" y="424439"/>
                  </a:lnTo>
                  <a:lnTo>
                    <a:pt x="451478" y="428592"/>
                  </a:lnTo>
                  <a:close/>
                </a:path>
                <a:path w="13820775" h="7685405">
                  <a:moveTo>
                    <a:pt x="419099" y="824105"/>
                  </a:moveTo>
                  <a:lnTo>
                    <a:pt x="0" y="824105"/>
                  </a:lnTo>
                  <a:lnTo>
                    <a:pt x="0" y="485768"/>
                  </a:lnTo>
                  <a:lnTo>
                    <a:pt x="2377" y="437756"/>
                  </a:lnTo>
                  <a:lnTo>
                    <a:pt x="7227" y="405250"/>
                  </a:lnTo>
                  <a:lnTo>
                    <a:pt x="420022" y="474706"/>
                  </a:lnTo>
                  <a:lnTo>
                    <a:pt x="419407" y="478359"/>
                  </a:lnTo>
                  <a:lnTo>
                    <a:pt x="419099" y="482047"/>
                  </a:lnTo>
                  <a:lnTo>
                    <a:pt x="419099" y="824105"/>
                  </a:lnTo>
                  <a:close/>
                </a:path>
              </a:pathLst>
            </a:custGeom>
            <a:solidFill>
              <a:srgbClr val="E8BA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867860" y="1948449"/>
              <a:ext cx="12552680" cy="6390640"/>
            </a:xfrm>
            <a:custGeom>
              <a:avLst/>
              <a:gdLst/>
              <a:ahLst/>
              <a:cxnLst/>
              <a:rect l="l" t="t" r="r" b="b"/>
              <a:pathLst>
                <a:path w="12552680" h="6390640">
                  <a:moveTo>
                    <a:pt x="12066505" y="6390101"/>
                  </a:moveTo>
                  <a:lnTo>
                    <a:pt x="485774" y="6390101"/>
                  </a:lnTo>
                  <a:lnTo>
                    <a:pt x="437762" y="6387724"/>
                  </a:lnTo>
                  <a:lnTo>
                    <a:pt x="390562" y="6380681"/>
                  </a:lnTo>
                  <a:lnTo>
                    <a:pt x="344494" y="6369104"/>
                  </a:lnTo>
                  <a:lnTo>
                    <a:pt x="299876" y="6353124"/>
                  </a:lnTo>
                  <a:lnTo>
                    <a:pt x="257028" y="6332874"/>
                  </a:lnTo>
                  <a:lnTo>
                    <a:pt x="216266" y="6308485"/>
                  </a:lnTo>
                  <a:lnTo>
                    <a:pt x="177911" y="6280090"/>
                  </a:lnTo>
                  <a:lnTo>
                    <a:pt x="142280" y="6247821"/>
                  </a:lnTo>
                  <a:lnTo>
                    <a:pt x="110010" y="6212190"/>
                  </a:lnTo>
                  <a:lnTo>
                    <a:pt x="81615" y="6173834"/>
                  </a:lnTo>
                  <a:lnTo>
                    <a:pt x="57227" y="6133073"/>
                  </a:lnTo>
                  <a:lnTo>
                    <a:pt x="36977" y="6090224"/>
                  </a:lnTo>
                  <a:lnTo>
                    <a:pt x="20997" y="6045607"/>
                  </a:lnTo>
                  <a:lnTo>
                    <a:pt x="9420" y="5999539"/>
                  </a:lnTo>
                  <a:lnTo>
                    <a:pt x="2377" y="5952339"/>
                  </a:lnTo>
                  <a:lnTo>
                    <a:pt x="0" y="5904326"/>
                  </a:lnTo>
                  <a:lnTo>
                    <a:pt x="0" y="485775"/>
                  </a:lnTo>
                  <a:lnTo>
                    <a:pt x="2377" y="437762"/>
                  </a:lnTo>
                  <a:lnTo>
                    <a:pt x="9420" y="390562"/>
                  </a:lnTo>
                  <a:lnTo>
                    <a:pt x="20997" y="344494"/>
                  </a:lnTo>
                  <a:lnTo>
                    <a:pt x="36977" y="299877"/>
                  </a:lnTo>
                  <a:lnTo>
                    <a:pt x="57227" y="257028"/>
                  </a:lnTo>
                  <a:lnTo>
                    <a:pt x="81615" y="216266"/>
                  </a:lnTo>
                  <a:lnTo>
                    <a:pt x="110010" y="177911"/>
                  </a:lnTo>
                  <a:lnTo>
                    <a:pt x="142280" y="142280"/>
                  </a:lnTo>
                  <a:lnTo>
                    <a:pt x="177911" y="110010"/>
                  </a:lnTo>
                  <a:lnTo>
                    <a:pt x="216266" y="81615"/>
                  </a:lnTo>
                  <a:lnTo>
                    <a:pt x="257028" y="57227"/>
                  </a:lnTo>
                  <a:lnTo>
                    <a:pt x="299876" y="36977"/>
                  </a:lnTo>
                  <a:lnTo>
                    <a:pt x="344494" y="20997"/>
                  </a:lnTo>
                  <a:lnTo>
                    <a:pt x="390562" y="9420"/>
                  </a:lnTo>
                  <a:lnTo>
                    <a:pt x="437762" y="2377"/>
                  </a:lnTo>
                  <a:lnTo>
                    <a:pt x="485774" y="0"/>
                  </a:lnTo>
                  <a:lnTo>
                    <a:pt x="12066505" y="0"/>
                  </a:lnTo>
                  <a:lnTo>
                    <a:pt x="12114518" y="2377"/>
                  </a:lnTo>
                  <a:lnTo>
                    <a:pt x="12161718" y="9420"/>
                  </a:lnTo>
                  <a:lnTo>
                    <a:pt x="12207786" y="20997"/>
                  </a:lnTo>
                  <a:lnTo>
                    <a:pt x="12252403" y="36977"/>
                  </a:lnTo>
                  <a:lnTo>
                    <a:pt x="12295252" y="57227"/>
                  </a:lnTo>
                  <a:lnTo>
                    <a:pt x="12336014" y="81615"/>
                  </a:lnTo>
                  <a:lnTo>
                    <a:pt x="12374369" y="110010"/>
                  </a:lnTo>
                  <a:lnTo>
                    <a:pt x="12410000" y="142280"/>
                  </a:lnTo>
                  <a:lnTo>
                    <a:pt x="12442270" y="177911"/>
                  </a:lnTo>
                  <a:lnTo>
                    <a:pt x="12470665" y="216266"/>
                  </a:lnTo>
                  <a:lnTo>
                    <a:pt x="12495053" y="257028"/>
                  </a:lnTo>
                  <a:lnTo>
                    <a:pt x="12515303" y="299877"/>
                  </a:lnTo>
                  <a:lnTo>
                    <a:pt x="12531282" y="344494"/>
                  </a:lnTo>
                  <a:lnTo>
                    <a:pt x="12542860" y="390562"/>
                  </a:lnTo>
                  <a:lnTo>
                    <a:pt x="12549903" y="437762"/>
                  </a:lnTo>
                  <a:lnTo>
                    <a:pt x="12552280" y="485775"/>
                  </a:lnTo>
                  <a:lnTo>
                    <a:pt x="12552280" y="5904326"/>
                  </a:lnTo>
                  <a:lnTo>
                    <a:pt x="12549903" y="5952339"/>
                  </a:lnTo>
                  <a:lnTo>
                    <a:pt x="12542860" y="5999539"/>
                  </a:lnTo>
                  <a:lnTo>
                    <a:pt x="12531282" y="6045607"/>
                  </a:lnTo>
                  <a:lnTo>
                    <a:pt x="12515303" y="6090224"/>
                  </a:lnTo>
                  <a:lnTo>
                    <a:pt x="12495053" y="6133073"/>
                  </a:lnTo>
                  <a:lnTo>
                    <a:pt x="12470665" y="6173834"/>
                  </a:lnTo>
                  <a:lnTo>
                    <a:pt x="12442270" y="6212190"/>
                  </a:lnTo>
                  <a:lnTo>
                    <a:pt x="12410000" y="6247821"/>
                  </a:lnTo>
                  <a:lnTo>
                    <a:pt x="12374369" y="6280090"/>
                  </a:lnTo>
                  <a:lnTo>
                    <a:pt x="12336014" y="6308485"/>
                  </a:lnTo>
                  <a:lnTo>
                    <a:pt x="12295252" y="6332874"/>
                  </a:lnTo>
                  <a:lnTo>
                    <a:pt x="12252403" y="6353124"/>
                  </a:lnTo>
                  <a:lnTo>
                    <a:pt x="12207786" y="6369104"/>
                  </a:lnTo>
                  <a:lnTo>
                    <a:pt x="12161718" y="6380681"/>
                  </a:lnTo>
                  <a:lnTo>
                    <a:pt x="12114518" y="6387724"/>
                  </a:lnTo>
                  <a:lnTo>
                    <a:pt x="12066505" y="6390101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370369" y="2362302"/>
            <a:ext cx="8098790" cy="4760595"/>
          </a:xfrm>
          <a:prstGeom prst="rect">
            <a:avLst/>
          </a:prstGeom>
        </p:spPr>
        <p:txBody>
          <a:bodyPr vert="horz" wrap="square" lIns="0" tIns="17526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80"/>
              </a:spcBef>
            </a:pPr>
            <a:r>
              <a:rPr sz="13900" spc="-3000" dirty="0">
                <a:solidFill>
                  <a:srgbClr val="F7E7C6"/>
                </a:solidFill>
                <a:latin typeface="Calibri"/>
                <a:cs typeface="Calibri"/>
              </a:rPr>
              <a:t>LOS</a:t>
            </a:r>
            <a:r>
              <a:rPr sz="13900" spc="-360" dirty="0">
                <a:solidFill>
                  <a:srgbClr val="F7E7C6"/>
                </a:solidFill>
                <a:latin typeface="Calibri"/>
                <a:cs typeface="Calibri"/>
              </a:rPr>
              <a:t> </a:t>
            </a:r>
            <a:r>
              <a:rPr sz="13900" spc="-2975" dirty="0">
                <a:solidFill>
                  <a:srgbClr val="F7E7C6"/>
                </a:solidFill>
                <a:latin typeface="Calibri"/>
                <a:cs typeface="Calibri"/>
              </a:rPr>
              <a:t>ASIENTOS</a:t>
            </a:r>
            <a:r>
              <a:rPr sz="13900" spc="-360" dirty="0">
                <a:solidFill>
                  <a:srgbClr val="F7E7C6"/>
                </a:solidFill>
                <a:latin typeface="Calibri"/>
                <a:cs typeface="Calibri"/>
              </a:rPr>
              <a:t> </a:t>
            </a:r>
            <a:r>
              <a:rPr sz="13900" spc="-2845" dirty="0">
                <a:solidFill>
                  <a:srgbClr val="F7E7C6"/>
                </a:solidFill>
                <a:latin typeface="Calibri"/>
                <a:cs typeface="Calibri"/>
              </a:rPr>
              <a:t>DEL</a:t>
            </a:r>
            <a:endParaRPr sz="13900">
              <a:latin typeface="Calibri"/>
              <a:cs typeface="Calibri"/>
            </a:endParaRPr>
          </a:p>
          <a:p>
            <a:pPr marR="3810" algn="ctr">
              <a:lnSpc>
                <a:spcPct val="100000"/>
              </a:lnSpc>
              <a:spcBef>
                <a:spcPts val="1380"/>
              </a:spcBef>
            </a:pPr>
            <a:r>
              <a:rPr sz="14950" spc="-20" dirty="0">
                <a:solidFill>
                  <a:srgbClr val="E8BA6D"/>
                </a:solidFill>
              </a:rPr>
              <a:t>CINE</a:t>
            </a:r>
            <a:endParaRPr sz="14950"/>
          </a:p>
        </p:txBody>
      </p:sp>
      <p:grpSp>
        <p:nvGrpSpPr>
          <p:cNvPr id="7" name="object 7"/>
          <p:cNvGrpSpPr/>
          <p:nvPr/>
        </p:nvGrpSpPr>
        <p:grpSpPr>
          <a:xfrm>
            <a:off x="601818" y="5143809"/>
            <a:ext cx="3865879" cy="4772025"/>
            <a:chOff x="601818" y="5143809"/>
            <a:chExt cx="3865879" cy="4772025"/>
          </a:xfrm>
        </p:grpSpPr>
        <p:sp>
          <p:nvSpPr>
            <p:cNvPr id="8" name="object 8"/>
            <p:cNvSpPr/>
            <p:nvPr/>
          </p:nvSpPr>
          <p:spPr>
            <a:xfrm>
              <a:off x="601814" y="5735662"/>
              <a:ext cx="3865879" cy="4179570"/>
            </a:xfrm>
            <a:custGeom>
              <a:avLst/>
              <a:gdLst/>
              <a:ahLst/>
              <a:cxnLst/>
              <a:rect l="l" t="t" r="r" b="b"/>
              <a:pathLst>
                <a:path w="3865879" h="4179570">
                  <a:moveTo>
                    <a:pt x="796201" y="99288"/>
                  </a:moveTo>
                  <a:lnTo>
                    <a:pt x="788403" y="60998"/>
                  </a:lnTo>
                  <a:lnTo>
                    <a:pt x="767156" y="29400"/>
                  </a:lnTo>
                  <a:lnTo>
                    <a:pt x="735609" y="7924"/>
                  </a:lnTo>
                  <a:lnTo>
                    <a:pt x="696912" y="0"/>
                  </a:lnTo>
                  <a:lnTo>
                    <a:pt x="658215" y="7785"/>
                  </a:lnTo>
                  <a:lnTo>
                    <a:pt x="626668" y="29032"/>
                  </a:lnTo>
                  <a:lnTo>
                    <a:pt x="605409" y="60591"/>
                  </a:lnTo>
                  <a:lnTo>
                    <a:pt x="597623" y="99288"/>
                  </a:lnTo>
                  <a:lnTo>
                    <a:pt x="597623" y="662216"/>
                  </a:lnTo>
                  <a:lnTo>
                    <a:pt x="0" y="879094"/>
                  </a:lnTo>
                  <a:lnTo>
                    <a:pt x="0" y="1012113"/>
                  </a:lnTo>
                  <a:lnTo>
                    <a:pt x="232308" y="1012113"/>
                  </a:lnTo>
                  <a:lnTo>
                    <a:pt x="358571" y="967778"/>
                  </a:lnTo>
                  <a:lnTo>
                    <a:pt x="358571" y="1703247"/>
                  </a:lnTo>
                  <a:lnTo>
                    <a:pt x="513765" y="1703247"/>
                  </a:lnTo>
                  <a:lnTo>
                    <a:pt x="513765" y="912837"/>
                  </a:lnTo>
                  <a:lnTo>
                    <a:pt x="597623" y="882954"/>
                  </a:lnTo>
                  <a:lnTo>
                    <a:pt x="597623" y="1525879"/>
                  </a:lnTo>
                  <a:lnTo>
                    <a:pt x="605409" y="1564576"/>
                  </a:lnTo>
                  <a:lnTo>
                    <a:pt x="626668" y="1596136"/>
                  </a:lnTo>
                  <a:lnTo>
                    <a:pt x="658215" y="1617383"/>
                  </a:lnTo>
                  <a:lnTo>
                    <a:pt x="696912" y="1625168"/>
                  </a:lnTo>
                  <a:lnTo>
                    <a:pt x="735609" y="1617383"/>
                  </a:lnTo>
                  <a:lnTo>
                    <a:pt x="767156" y="1596136"/>
                  </a:lnTo>
                  <a:lnTo>
                    <a:pt x="788403" y="1564576"/>
                  </a:lnTo>
                  <a:lnTo>
                    <a:pt x="796201" y="1525879"/>
                  </a:lnTo>
                  <a:lnTo>
                    <a:pt x="796201" y="99288"/>
                  </a:lnTo>
                  <a:close/>
                </a:path>
                <a:path w="3865879" h="4179570">
                  <a:moveTo>
                    <a:pt x="3547224" y="4177627"/>
                  </a:moveTo>
                  <a:lnTo>
                    <a:pt x="2262936" y="3158769"/>
                  </a:lnTo>
                  <a:lnTo>
                    <a:pt x="2101342" y="3030563"/>
                  </a:lnTo>
                  <a:lnTo>
                    <a:pt x="2256320" y="2904286"/>
                  </a:lnTo>
                  <a:lnTo>
                    <a:pt x="2257425" y="2903397"/>
                  </a:lnTo>
                  <a:lnTo>
                    <a:pt x="3044063" y="3515423"/>
                  </a:lnTo>
                  <a:lnTo>
                    <a:pt x="3368903" y="3515423"/>
                  </a:lnTo>
                  <a:lnTo>
                    <a:pt x="2582494" y="2903334"/>
                  </a:lnTo>
                  <a:lnTo>
                    <a:pt x="2526766" y="2859951"/>
                  </a:lnTo>
                  <a:lnTo>
                    <a:pt x="2416543" y="2774162"/>
                  </a:lnTo>
                  <a:lnTo>
                    <a:pt x="2559951" y="2657525"/>
                  </a:lnTo>
                  <a:lnTo>
                    <a:pt x="3474936" y="1913382"/>
                  </a:lnTo>
                  <a:lnTo>
                    <a:pt x="3349625" y="1759153"/>
                  </a:lnTo>
                  <a:lnTo>
                    <a:pt x="2254491" y="2649918"/>
                  </a:lnTo>
                  <a:lnTo>
                    <a:pt x="2258060" y="2652712"/>
                  </a:lnTo>
                  <a:lnTo>
                    <a:pt x="2250630" y="2646921"/>
                  </a:lnTo>
                  <a:lnTo>
                    <a:pt x="2098446" y="2528366"/>
                  </a:lnTo>
                  <a:lnTo>
                    <a:pt x="2263305" y="2401125"/>
                  </a:lnTo>
                  <a:lnTo>
                    <a:pt x="2892717" y="1915312"/>
                  </a:lnTo>
                  <a:lnTo>
                    <a:pt x="2771267" y="1758188"/>
                  </a:lnTo>
                  <a:lnTo>
                    <a:pt x="2096528" y="2277287"/>
                  </a:lnTo>
                  <a:lnTo>
                    <a:pt x="2096528" y="2778023"/>
                  </a:lnTo>
                  <a:lnTo>
                    <a:pt x="1941334" y="2904286"/>
                  </a:lnTo>
                  <a:lnTo>
                    <a:pt x="1935302" y="2899473"/>
                  </a:lnTo>
                  <a:lnTo>
                    <a:pt x="1778431" y="2774162"/>
                  </a:lnTo>
                  <a:lnTo>
                    <a:pt x="1935543" y="2652712"/>
                  </a:lnTo>
                  <a:lnTo>
                    <a:pt x="2096528" y="2778023"/>
                  </a:lnTo>
                  <a:lnTo>
                    <a:pt x="2096528" y="2277287"/>
                  </a:lnTo>
                  <a:lnTo>
                    <a:pt x="1935543" y="2401125"/>
                  </a:lnTo>
                  <a:lnTo>
                    <a:pt x="1222248" y="1845906"/>
                  </a:lnTo>
                  <a:lnTo>
                    <a:pt x="1099832" y="2003031"/>
                  </a:lnTo>
                  <a:lnTo>
                    <a:pt x="1772653" y="2526436"/>
                  </a:lnTo>
                  <a:lnTo>
                    <a:pt x="1617459" y="2646921"/>
                  </a:lnTo>
                  <a:lnTo>
                    <a:pt x="498348" y="1758188"/>
                  </a:lnTo>
                  <a:lnTo>
                    <a:pt x="374967" y="1914347"/>
                  </a:lnTo>
                  <a:lnTo>
                    <a:pt x="1455521" y="2772232"/>
                  </a:lnTo>
                  <a:lnTo>
                    <a:pt x="492582" y="3515423"/>
                  </a:lnTo>
                  <a:lnTo>
                    <a:pt x="825119" y="3510597"/>
                  </a:lnTo>
                  <a:lnTo>
                    <a:pt x="1616494" y="2899473"/>
                  </a:lnTo>
                  <a:lnTo>
                    <a:pt x="1784210" y="3032493"/>
                  </a:lnTo>
                  <a:lnTo>
                    <a:pt x="374967" y="4179557"/>
                  </a:lnTo>
                  <a:lnTo>
                    <a:pt x="697877" y="4172813"/>
                  </a:lnTo>
                  <a:lnTo>
                    <a:pt x="1944230" y="3158769"/>
                  </a:lnTo>
                  <a:lnTo>
                    <a:pt x="3228162" y="4178592"/>
                  </a:lnTo>
                  <a:lnTo>
                    <a:pt x="3547224" y="4177627"/>
                  </a:lnTo>
                  <a:close/>
                </a:path>
                <a:path w="3865879" h="4179570">
                  <a:moveTo>
                    <a:pt x="3865321" y="880059"/>
                  </a:moveTo>
                  <a:lnTo>
                    <a:pt x="3273475" y="664146"/>
                  </a:lnTo>
                  <a:lnTo>
                    <a:pt x="3273475" y="100253"/>
                  </a:lnTo>
                  <a:lnTo>
                    <a:pt x="3265690" y="61556"/>
                  </a:lnTo>
                  <a:lnTo>
                    <a:pt x="3244431" y="29997"/>
                  </a:lnTo>
                  <a:lnTo>
                    <a:pt x="3212884" y="8750"/>
                  </a:lnTo>
                  <a:lnTo>
                    <a:pt x="3174187" y="965"/>
                  </a:lnTo>
                  <a:lnTo>
                    <a:pt x="3135490" y="8750"/>
                  </a:lnTo>
                  <a:lnTo>
                    <a:pt x="3103943" y="29997"/>
                  </a:lnTo>
                  <a:lnTo>
                    <a:pt x="3082696" y="61556"/>
                  </a:lnTo>
                  <a:lnTo>
                    <a:pt x="3074898" y="100253"/>
                  </a:lnTo>
                  <a:lnTo>
                    <a:pt x="3074898" y="1526844"/>
                  </a:lnTo>
                  <a:lnTo>
                    <a:pt x="3082696" y="1565541"/>
                  </a:lnTo>
                  <a:lnTo>
                    <a:pt x="3103943" y="1597101"/>
                  </a:lnTo>
                  <a:lnTo>
                    <a:pt x="3135490" y="1618348"/>
                  </a:lnTo>
                  <a:lnTo>
                    <a:pt x="3174187" y="1626133"/>
                  </a:lnTo>
                  <a:lnTo>
                    <a:pt x="3212884" y="1618348"/>
                  </a:lnTo>
                  <a:lnTo>
                    <a:pt x="3244431" y="1597101"/>
                  </a:lnTo>
                  <a:lnTo>
                    <a:pt x="3265690" y="1565541"/>
                  </a:lnTo>
                  <a:lnTo>
                    <a:pt x="3273475" y="1526844"/>
                  </a:lnTo>
                  <a:lnTo>
                    <a:pt x="3273475" y="885837"/>
                  </a:lnTo>
                  <a:lnTo>
                    <a:pt x="3407460" y="933069"/>
                  </a:lnTo>
                  <a:lnTo>
                    <a:pt x="3407460" y="1770722"/>
                  </a:lnTo>
                  <a:lnTo>
                    <a:pt x="3561689" y="1770722"/>
                  </a:lnTo>
                  <a:lnTo>
                    <a:pt x="3561689" y="988021"/>
                  </a:lnTo>
                  <a:lnTo>
                    <a:pt x="3633012" y="1013079"/>
                  </a:lnTo>
                  <a:lnTo>
                    <a:pt x="3865321" y="1013079"/>
                  </a:lnTo>
                  <a:lnTo>
                    <a:pt x="3865321" y="880059"/>
                  </a:lnTo>
                  <a:close/>
                </a:path>
              </a:pathLst>
            </a:custGeom>
            <a:solidFill>
              <a:srgbClr val="723A3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094371" y="7492885"/>
              <a:ext cx="2875915" cy="1759585"/>
            </a:xfrm>
            <a:custGeom>
              <a:avLst/>
              <a:gdLst/>
              <a:ahLst/>
              <a:cxnLst/>
              <a:rect l="l" t="t" r="r" b="b"/>
              <a:pathLst>
                <a:path w="2875915" h="1759584">
                  <a:moveTo>
                    <a:pt x="1122972" y="1142250"/>
                  </a:moveTo>
                  <a:lnTo>
                    <a:pt x="962964" y="1015009"/>
                  </a:lnTo>
                  <a:lnTo>
                    <a:pt x="0" y="1758200"/>
                  </a:lnTo>
                  <a:lnTo>
                    <a:pt x="331597" y="1753374"/>
                  </a:lnTo>
                  <a:lnTo>
                    <a:pt x="1122972" y="1142250"/>
                  </a:lnTo>
                  <a:close/>
                </a:path>
                <a:path w="2875915" h="1759584">
                  <a:moveTo>
                    <a:pt x="2399207" y="158089"/>
                  </a:moveTo>
                  <a:lnTo>
                    <a:pt x="2277745" y="0"/>
                  </a:lnTo>
                  <a:lnTo>
                    <a:pt x="1442986" y="643902"/>
                  </a:lnTo>
                  <a:lnTo>
                    <a:pt x="729691" y="88684"/>
                  </a:lnTo>
                  <a:lnTo>
                    <a:pt x="607275" y="245808"/>
                  </a:lnTo>
                  <a:lnTo>
                    <a:pt x="1281049" y="770178"/>
                  </a:lnTo>
                  <a:lnTo>
                    <a:pt x="1124902" y="889698"/>
                  </a:lnTo>
                  <a:lnTo>
                    <a:pt x="1285875" y="1016939"/>
                  </a:lnTo>
                  <a:lnTo>
                    <a:pt x="1442986" y="896454"/>
                  </a:lnTo>
                  <a:lnTo>
                    <a:pt x="1603971" y="1020800"/>
                  </a:lnTo>
                  <a:lnTo>
                    <a:pt x="1762048" y="892594"/>
                  </a:lnTo>
                  <a:lnTo>
                    <a:pt x="1605889" y="770178"/>
                  </a:lnTo>
                  <a:lnTo>
                    <a:pt x="2399207" y="158089"/>
                  </a:lnTo>
                  <a:close/>
                </a:path>
                <a:path w="2875915" h="1759584">
                  <a:moveTo>
                    <a:pt x="2875381" y="1759153"/>
                  </a:moveTo>
                  <a:lnTo>
                    <a:pt x="1923021" y="1017905"/>
                  </a:lnTo>
                  <a:lnTo>
                    <a:pt x="1764944" y="1147064"/>
                  </a:lnTo>
                  <a:lnTo>
                    <a:pt x="2550541" y="1758200"/>
                  </a:lnTo>
                  <a:lnTo>
                    <a:pt x="2875381" y="1759153"/>
                  </a:lnTo>
                  <a:close/>
                </a:path>
              </a:pathLst>
            </a:custGeom>
            <a:solidFill>
              <a:srgbClr val="723A36">
                <a:alpha val="3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801344" y="5143817"/>
              <a:ext cx="3494404" cy="2638425"/>
            </a:xfrm>
            <a:custGeom>
              <a:avLst/>
              <a:gdLst/>
              <a:ahLst/>
              <a:cxnLst/>
              <a:rect l="l" t="t" r="r" b="b"/>
              <a:pathLst>
                <a:path w="3494404" h="2638425">
                  <a:moveTo>
                    <a:pt x="3196361" y="0"/>
                  </a:moveTo>
                  <a:lnTo>
                    <a:pt x="254469" y="0"/>
                  </a:lnTo>
                  <a:lnTo>
                    <a:pt x="254469" y="1092123"/>
                  </a:lnTo>
                  <a:lnTo>
                    <a:pt x="3196361" y="1092123"/>
                  </a:lnTo>
                  <a:lnTo>
                    <a:pt x="3196361" y="0"/>
                  </a:lnTo>
                  <a:close/>
                </a:path>
                <a:path w="3494404" h="2638425">
                  <a:moveTo>
                    <a:pt x="3494214" y="2516797"/>
                  </a:moveTo>
                  <a:lnTo>
                    <a:pt x="3118281" y="1963508"/>
                  </a:lnTo>
                  <a:lnTo>
                    <a:pt x="2980220" y="1978850"/>
                  </a:lnTo>
                  <a:lnTo>
                    <a:pt x="2627528" y="2011819"/>
                  </a:lnTo>
                  <a:lnTo>
                    <a:pt x="2152485" y="2042807"/>
                  </a:lnTo>
                  <a:lnTo>
                    <a:pt x="1647342" y="2052180"/>
                  </a:lnTo>
                  <a:lnTo>
                    <a:pt x="1168107" y="2033447"/>
                  </a:lnTo>
                  <a:lnTo>
                    <a:pt x="750049" y="2003501"/>
                  </a:lnTo>
                  <a:lnTo>
                    <a:pt x="454355" y="1975739"/>
                  </a:lnTo>
                  <a:lnTo>
                    <a:pt x="342188" y="1963508"/>
                  </a:lnTo>
                  <a:lnTo>
                    <a:pt x="0" y="2516797"/>
                  </a:lnTo>
                  <a:lnTo>
                    <a:pt x="78600" y="2535771"/>
                  </a:lnTo>
                  <a:lnTo>
                    <a:pt x="346887" y="2577515"/>
                  </a:lnTo>
                  <a:lnTo>
                    <a:pt x="853567" y="2619273"/>
                  </a:lnTo>
                  <a:lnTo>
                    <a:pt x="1647342" y="2638247"/>
                  </a:lnTo>
                  <a:lnTo>
                    <a:pt x="2472283" y="2619273"/>
                  </a:lnTo>
                  <a:lnTo>
                    <a:pt x="3047555" y="2577515"/>
                  </a:lnTo>
                  <a:lnTo>
                    <a:pt x="3384435" y="2535771"/>
                  </a:lnTo>
                  <a:lnTo>
                    <a:pt x="3494214" y="2516797"/>
                  </a:lnTo>
                  <a:close/>
                </a:path>
              </a:pathLst>
            </a:custGeom>
            <a:solidFill>
              <a:srgbClr val="FFF5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2205782" y="5298036"/>
              <a:ext cx="730250" cy="694055"/>
            </a:xfrm>
            <a:custGeom>
              <a:avLst/>
              <a:gdLst/>
              <a:ahLst/>
              <a:cxnLst/>
              <a:rect l="l" t="t" r="r" b="b"/>
              <a:pathLst>
                <a:path w="730250" h="694054">
                  <a:moveTo>
                    <a:pt x="589919" y="694022"/>
                  </a:moveTo>
                  <a:lnTo>
                    <a:pt x="364362" y="575460"/>
                  </a:lnTo>
                  <a:lnTo>
                    <a:pt x="138804" y="694022"/>
                  </a:lnTo>
                  <a:lnTo>
                    <a:pt x="182181" y="443403"/>
                  </a:lnTo>
                  <a:lnTo>
                    <a:pt x="0" y="265078"/>
                  </a:lnTo>
                  <a:lnTo>
                    <a:pt x="251583" y="228449"/>
                  </a:lnTo>
                  <a:lnTo>
                    <a:pt x="364362" y="0"/>
                  </a:lnTo>
                  <a:lnTo>
                    <a:pt x="477140" y="228449"/>
                  </a:lnTo>
                  <a:lnTo>
                    <a:pt x="729687" y="265078"/>
                  </a:lnTo>
                  <a:lnTo>
                    <a:pt x="547506" y="443403"/>
                  </a:lnTo>
                  <a:lnTo>
                    <a:pt x="589919" y="694022"/>
                  </a:lnTo>
                  <a:close/>
                </a:path>
              </a:pathLst>
            </a:custGeom>
            <a:solidFill>
              <a:srgbClr val="723A3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3" name="Imagen 12">
            <a:extLst>
              <a:ext uri="{FF2B5EF4-FFF2-40B4-BE49-F238E27FC236}">
                <a16:creationId xmlns:a16="http://schemas.microsoft.com/office/drawing/2014/main" id="{4C199F1F-EAB8-227E-CC20-11F356364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8" y="0"/>
            <a:ext cx="18265442" cy="1021169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5177174" y="1060190"/>
            <a:ext cx="3106420" cy="8361680"/>
            <a:chOff x="15177174" y="1060190"/>
            <a:chExt cx="3106420" cy="8361680"/>
          </a:xfrm>
        </p:grpSpPr>
        <p:sp>
          <p:nvSpPr>
            <p:cNvPr id="3" name="object 3"/>
            <p:cNvSpPr/>
            <p:nvPr/>
          </p:nvSpPr>
          <p:spPr>
            <a:xfrm>
              <a:off x="15763637" y="1060190"/>
              <a:ext cx="1938655" cy="6166485"/>
            </a:xfrm>
            <a:custGeom>
              <a:avLst/>
              <a:gdLst/>
              <a:ahLst/>
              <a:cxnLst/>
              <a:rect l="l" t="t" r="r" b="b"/>
              <a:pathLst>
                <a:path w="1938655" h="6166484">
                  <a:moveTo>
                    <a:pt x="1938537" y="6166108"/>
                  </a:moveTo>
                  <a:lnTo>
                    <a:pt x="0" y="6166108"/>
                  </a:lnTo>
                  <a:lnTo>
                    <a:pt x="1690" y="6161038"/>
                  </a:lnTo>
                  <a:lnTo>
                    <a:pt x="36316" y="6109523"/>
                  </a:lnTo>
                  <a:lnTo>
                    <a:pt x="69537" y="6076668"/>
                  </a:lnTo>
                  <a:lnTo>
                    <a:pt x="108598" y="6052330"/>
                  </a:lnTo>
                  <a:lnTo>
                    <a:pt x="153987" y="6036511"/>
                  </a:lnTo>
                  <a:lnTo>
                    <a:pt x="206191" y="6029210"/>
                  </a:lnTo>
                  <a:lnTo>
                    <a:pt x="260391" y="6024891"/>
                  </a:lnTo>
                  <a:lnTo>
                    <a:pt x="314733" y="6018881"/>
                  </a:lnTo>
                  <a:lnTo>
                    <a:pt x="369074" y="6011464"/>
                  </a:lnTo>
                  <a:lnTo>
                    <a:pt x="423274" y="6002919"/>
                  </a:lnTo>
                  <a:lnTo>
                    <a:pt x="477193" y="5993530"/>
                  </a:lnTo>
                  <a:lnTo>
                    <a:pt x="530689" y="5983577"/>
                  </a:lnTo>
                  <a:lnTo>
                    <a:pt x="577325" y="5970109"/>
                  </a:lnTo>
                  <a:lnTo>
                    <a:pt x="618574" y="5946818"/>
                  </a:lnTo>
                  <a:lnTo>
                    <a:pt x="650950" y="5912752"/>
                  </a:lnTo>
                  <a:lnTo>
                    <a:pt x="670967" y="5866961"/>
                  </a:lnTo>
                  <a:lnTo>
                    <a:pt x="683801" y="5815439"/>
                  </a:lnTo>
                  <a:lnTo>
                    <a:pt x="695051" y="5762809"/>
                  </a:lnTo>
                  <a:lnTo>
                    <a:pt x="701864" y="5709861"/>
                  </a:lnTo>
                  <a:lnTo>
                    <a:pt x="701389" y="5657389"/>
                  </a:lnTo>
                  <a:lnTo>
                    <a:pt x="690685" y="5557682"/>
                  </a:lnTo>
                  <a:lnTo>
                    <a:pt x="678854" y="5458021"/>
                  </a:lnTo>
                  <a:lnTo>
                    <a:pt x="665897" y="5358454"/>
                  </a:lnTo>
                  <a:lnTo>
                    <a:pt x="651812" y="5259028"/>
                  </a:lnTo>
                  <a:lnTo>
                    <a:pt x="636602" y="5159790"/>
                  </a:lnTo>
                  <a:lnTo>
                    <a:pt x="620264" y="5060786"/>
                  </a:lnTo>
                  <a:lnTo>
                    <a:pt x="605130" y="4963593"/>
                  </a:lnTo>
                  <a:lnTo>
                    <a:pt x="598036" y="4915087"/>
                  </a:lnTo>
                  <a:lnTo>
                    <a:pt x="591402" y="4866616"/>
                  </a:lnTo>
                  <a:lnTo>
                    <a:pt x="585335" y="4818164"/>
                  </a:lnTo>
                  <a:lnTo>
                    <a:pt x="579945" y="4769711"/>
                  </a:lnTo>
                  <a:lnTo>
                    <a:pt x="575339" y="4721241"/>
                  </a:lnTo>
                  <a:lnTo>
                    <a:pt x="571625" y="4672735"/>
                  </a:lnTo>
                  <a:lnTo>
                    <a:pt x="568912" y="4624174"/>
                  </a:lnTo>
                  <a:lnTo>
                    <a:pt x="567308" y="4575542"/>
                  </a:lnTo>
                  <a:lnTo>
                    <a:pt x="566920" y="4526819"/>
                  </a:lnTo>
                  <a:lnTo>
                    <a:pt x="567858" y="4477988"/>
                  </a:lnTo>
                  <a:lnTo>
                    <a:pt x="570228" y="4429031"/>
                  </a:lnTo>
                  <a:lnTo>
                    <a:pt x="574140" y="4379929"/>
                  </a:lnTo>
                  <a:lnTo>
                    <a:pt x="579702" y="4330666"/>
                  </a:lnTo>
                  <a:lnTo>
                    <a:pt x="584115" y="4281403"/>
                  </a:lnTo>
                  <a:lnTo>
                    <a:pt x="585711" y="4231764"/>
                  </a:lnTo>
                  <a:lnTo>
                    <a:pt x="584772" y="4181937"/>
                  </a:lnTo>
                  <a:lnTo>
                    <a:pt x="581580" y="4132111"/>
                  </a:lnTo>
                  <a:lnTo>
                    <a:pt x="576415" y="4082472"/>
                  </a:lnTo>
                  <a:lnTo>
                    <a:pt x="569561" y="4033209"/>
                  </a:lnTo>
                  <a:lnTo>
                    <a:pt x="561432" y="3985138"/>
                  </a:lnTo>
                  <a:lnTo>
                    <a:pt x="552390" y="3937239"/>
                  </a:lnTo>
                  <a:lnTo>
                    <a:pt x="542638" y="3889482"/>
                  </a:lnTo>
                  <a:lnTo>
                    <a:pt x="532379" y="3841836"/>
                  </a:lnTo>
                  <a:lnTo>
                    <a:pt x="490330" y="3651762"/>
                  </a:lnTo>
                  <a:lnTo>
                    <a:pt x="480578" y="3604218"/>
                  </a:lnTo>
                  <a:lnTo>
                    <a:pt x="471536" y="3556603"/>
                  </a:lnTo>
                  <a:lnTo>
                    <a:pt x="463489" y="3507711"/>
                  </a:lnTo>
                  <a:lnTo>
                    <a:pt x="456724" y="3458819"/>
                  </a:lnTo>
                  <a:lnTo>
                    <a:pt x="451231" y="3409927"/>
                  </a:lnTo>
                  <a:lnTo>
                    <a:pt x="446997" y="3361035"/>
                  </a:lnTo>
                  <a:lnTo>
                    <a:pt x="444013" y="3312143"/>
                  </a:lnTo>
                  <a:lnTo>
                    <a:pt x="442267" y="3263251"/>
                  </a:lnTo>
                  <a:lnTo>
                    <a:pt x="441748" y="3214359"/>
                  </a:lnTo>
                  <a:lnTo>
                    <a:pt x="442444" y="3165467"/>
                  </a:lnTo>
                  <a:lnTo>
                    <a:pt x="444346" y="3116575"/>
                  </a:lnTo>
                  <a:lnTo>
                    <a:pt x="447441" y="3067683"/>
                  </a:lnTo>
                  <a:lnTo>
                    <a:pt x="451718" y="3018791"/>
                  </a:lnTo>
                  <a:lnTo>
                    <a:pt x="457167" y="2969899"/>
                  </a:lnTo>
                  <a:lnTo>
                    <a:pt x="463777" y="2921007"/>
                  </a:lnTo>
                  <a:lnTo>
                    <a:pt x="471536" y="2872115"/>
                  </a:lnTo>
                  <a:lnTo>
                    <a:pt x="487057" y="2770709"/>
                  </a:lnTo>
                  <a:lnTo>
                    <a:pt x="508718" y="2618601"/>
                  </a:lnTo>
                  <a:lnTo>
                    <a:pt x="459009" y="2604078"/>
                  </a:lnTo>
                  <a:lnTo>
                    <a:pt x="413572" y="2585237"/>
                  </a:lnTo>
                  <a:lnTo>
                    <a:pt x="373299" y="2561137"/>
                  </a:lnTo>
                  <a:lnTo>
                    <a:pt x="339082" y="2530841"/>
                  </a:lnTo>
                  <a:lnTo>
                    <a:pt x="311814" y="2493408"/>
                  </a:lnTo>
                  <a:lnTo>
                    <a:pt x="292386" y="2447901"/>
                  </a:lnTo>
                  <a:lnTo>
                    <a:pt x="262598" y="2348965"/>
                  </a:lnTo>
                  <a:lnTo>
                    <a:pt x="248265" y="2299430"/>
                  </a:lnTo>
                  <a:lnTo>
                    <a:pt x="234382" y="2249836"/>
                  </a:lnTo>
                  <a:lnTo>
                    <a:pt x="221006" y="2200170"/>
                  </a:lnTo>
                  <a:lnTo>
                    <a:pt x="208194" y="2150423"/>
                  </a:lnTo>
                  <a:lnTo>
                    <a:pt x="196003" y="2100581"/>
                  </a:lnTo>
                  <a:lnTo>
                    <a:pt x="184490" y="2050634"/>
                  </a:lnTo>
                  <a:lnTo>
                    <a:pt x="173713" y="2000571"/>
                  </a:lnTo>
                  <a:lnTo>
                    <a:pt x="163727" y="1950380"/>
                  </a:lnTo>
                  <a:lnTo>
                    <a:pt x="154591" y="1900049"/>
                  </a:lnTo>
                  <a:lnTo>
                    <a:pt x="146362" y="1849567"/>
                  </a:lnTo>
                  <a:lnTo>
                    <a:pt x="139095" y="1798923"/>
                  </a:lnTo>
                  <a:lnTo>
                    <a:pt x="132849" y="1748106"/>
                  </a:lnTo>
                  <a:lnTo>
                    <a:pt x="127681" y="1697103"/>
                  </a:lnTo>
                  <a:lnTo>
                    <a:pt x="123647" y="1645904"/>
                  </a:lnTo>
                  <a:lnTo>
                    <a:pt x="120804" y="1594497"/>
                  </a:lnTo>
                  <a:lnTo>
                    <a:pt x="119210" y="1542871"/>
                  </a:lnTo>
                  <a:lnTo>
                    <a:pt x="118922" y="1491014"/>
                  </a:lnTo>
                  <a:lnTo>
                    <a:pt x="119996" y="1438915"/>
                  </a:lnTo>
                  <a:lnTo>
                    <a:pt x="124267" y="1386381"/>
                  </a:lnTo>
                  <a:lnTo>
                    <a:pt x="133753" y="1338005"/>
                  </a:lnTo>
                  <a:lnTo>
                    <a:pt x="148540" y="1293692"/>
                  </a:lnTo>
                  <a:lnTo>
                    <a:pt x="168710" y="1253343"/>
                  </a:lnTo>
                  <a:lnTo>
                    <a:pt x="194346" y="1216861"/>
                  </a:lnTo>
                  <a:lnTo>
                    <a:pt x="225533" y="1184149"/>
                  </a:lnTo>
                  <a:lnTo>
                    <a:pt x="262353" y="1155109"/>
                  </a:lnTo>
                  <a:lnTo>
                    <a:pt x="304891" y="1129644"/>
                  </a:lnTo>
                  <a:lnTo>
                    <a:pt x="353229" y="1107657"/>
                  </a:lnTo>
                  <a:lnTo>
                    <a:pt x="448929" y="1068690"/>
                  </a:lnTo>
                  <a:lnTo>
                    <a:pt x="496576" y="1048395"/>
                  </a:lnTo>
                  <a:lnTo>
                    <a:pt x="543655" y="1027127"/>
                  </a:lnTo>
                  <a:lnTo>
                    <a:pt x="589842" y="1004561"/>
                  </a:lnTo>
                  <a:lnTo>
                    <a:pt x="632272" y="977766"/>
                  </a:lnTo>
                  <a:lnTo>
                    <a:pt x="668937" y="944999"/>
                  </a:lnTo>
                  <a:lnTo>
                    <a:pt x="698624" y="908152"/>
                  </a:lnTo>
                  <a:lnTo>
                    <a:pt x="720122" y="869117"/>
                  </a:lnTo>
                  <a:lnTo>
                    <a:pt x="732219" y="829786"/>
                  </a:lnTo>
                  <a:lnTo>
                    <a:pt x="733702" y="792052"/>
                  </a:lnTo>
                  <a:lnTo>
                    <a:pt x="723360" y="757807"/>
                  </a:lnTo>
                  <a:lnTo>
                    <a:pt x="700936" y="710682"/>
                  </a:lnTo>
                  <a:lnTo>
                    <a:pt x="682936" y="662860"/>
                  </a:lnTo>
                  <a:lnTo>
                    <a:pt x="668901" y="614400"/>
                  </a:lnTo>
                  <a:lnTo>
                    <a:pt x="658371" y="565354"/>
                  </a:lnTo>
                  <a:lnTo>
                    <a:pt x="650887" y="515781"/>
                  </a:lnTo>
                  <a:lnTo>
                    <a:pt x="645991" y="465734"/>
                  </a:lnTo>
                  <a:lnTo>
                    <a:pt x="643223" y="415270"/>
                  </a:lnTo>
                  <a:lnTo>
                    <a:pt x="642124" y="364444"/>
                  </a:lnTo>
                  <a:lnTo>
                    <a:pt x="642235" y="313312"/>
                  </a:lnTo>
                  <a:lnTo>
                    <a:pt x="645887" y="264859"/>
                  </a:lnTo>
                  <a:lnTo>
                    <a:pt x="655634" y="219154"/>
                  </a:lnTo>
                  <a:lnTo>
                    <a:pt x="671181" y="176613"/>
                  </a:lnTo>
                  <a:lnTo>
                    <a:pt x="692235" y="137651"/>
                  </a:lnTo>
                  <a:lnTo>
                    <a:pt x="718500" y="102685"/>
                  </a:lnTo>
                  <a:lnTo>
                    <a:pt x="749684" y="72129"/>
                  </a:lnTo>
                  <a:lnTo>
                    <a:pt x="785492" y="46401"/>
                  </a:lnTo>
                  <a:lnTo>
                    <a:pt x="825630" y="25915"/>
                  </a:lnTo>
                  <a:lnTo>
                    <a:pt x="869804" y="11088"/>
                  </a:lnTo>
                  <a:lnTo>
                    <a:pt x="917720" y="2335"/>
                  </a:lnTo>
                  <a:lnTo>
                    <a:pt x="964659" y="0"/>
                  </a:lnTo>
                  <a:lnTo>
                    <a:pt x="1010716" y="3119"/>
                  </a:lnTo>
                  <a:lnTo>
                    <a:pt x="1055211" y="11675"/>
                  </a:lnTo>
                  <a:lnTo>
                    <a:pt x="1097465" y="25645"/>
                  </a:lnTo>
                  <a:lnTo>
                    <a:pt x="1136799" y="45010"/>
                  </a:lnTo>
                  <a:lnTo>
                    <a:pt x="1172532" y="69750"/>
                  </a:lnTo>
                  <a:lnTo>
                    <a:pt x="1203987" y="99844"/>
                  </a:lnTo>
                  <a:lnTo>
                    <a:pt x="1230482" y="135271"/>
                  </a:lnTo>
                  <a:lnTo>
                    <a:pt x="1251340" y="176013"/>
                  </a:lnTo>
                  <a:lnTo>
                    <a:pt x="1265880" y="222048"/>
                  </a:lnTo>
                  <a:lnTo>
                    <a:pt x="1276198" y="272235"/>
                  </a:lnTo>
                  <a:lnTo>
                    <a:pt x="1282916" y="322372"/>
                  </a:lnTo>
                  <a:lnTo>
                    <a:pt x="1286186" y="372407"/>
                  </a:lnTo>
                  <a:lnTo>
                    <a:pt x="1286161" y="422290"/>
                  </a:lnTo>
                  <a:lnTo>
                    <a:pt x="1282992" y="471970"/>
                  </a:lnTo>
                  <a:lnTo>
                    <a:pt x="1276831" y="521397"/>
                  </a:lnTo>
                  <a:lnTo>
                    <a:pt x="1267832" y="570520"/>
                  </a:lnTo>
                  <a:lnTo>
                    <a:pt x="1256145" y="619287"/>
                  </a:lnTo>
                  <a:lnTo>
                    <a:pt x="1241922" y="667649"/>
                  </a:lnTo>
                  <a:lnTo>
                    <a:pt x="1225317" y="715555"/>
                  </a:lnTo>
                  <a:lnTo>
                    <a:pt x="1209230" y="765835"/>
                  </a:lnTo>
                  <a:lnTo>
                    <a:pt x="1200842" y="809637"/>
                  </a:lnTo>
                  <a:lnTo>
                    <a:pt x="1201656" y="848650"/>
                  </a:lnTo>
                  <a:lnTo>
                    <a:pt x="1213174" y="884564"/>
                  </a:lnTo>
                  <a:lnTo>
                    <a:pt x="1236898" y="919070"/>
                  </a:lnTo>
                  <a:lnTo>
                    <a:pt x="1274330" y="953858"/>
                  </a:lnTo>
                  <a:lnTo>
                    <a:pt x="1316907" y="983739"/>
                  </a:lnTo>
                  <a:lnTo>
                    <a:pt x="1362648" y="1009564"/>
                  </a:lnTo>
                  <a:lnTo>
                    <a:pt x="1410254" y="1032955"/>
                  </a:lnTo>
                  <a:lnTo>
                    <a:pt x="1458429" y="1055534"/>
                  </a:lnTo>
                  <a:lnTo>
                    <a:pt x="1552192" y="1101557"/>
                  </a:lnTo>
                  <a:lnTo>
                    <a:pt x="1598828" y="1123079"/>
                  </a:lnTo>
                  <a:lnTo>
                    <a:pt x="1644196" y="1146186"/>
                  </a:lnTo>
                  <a:lnTo>
                    <a:pt x="1686713" y="1173570"/>
                  </a:lnTo>
                  <a:lnTo>
                    <a:pt x="1728175" y="1209456"/>
                  </a:lnTo>
                  <a:lnTo>
                    <a:pt x="1760762" y="1249084"/>
                  </a:lnTo>
                  <a:lnTo>
                    <a:pt x="1785364" y="1291814"/>
                  </a:lnTo>
                  <a:lnTo>
                    <a:pt x="1802873" y="1337006"/>
                  </a:lnTo>
                  <a:lnTo>
                    <a:pt x="1814177" y="1384021"/>
                  </a:lnTo>
                  <a:lnTo>
                    <a:pt x="1820168" y="1432217"/>
                  </a:lnTo>
                  <a:lnTo>
                    <a:pt x="1821735" y="1480956"/>
                  </a:lnTo>
                  <a:lnTo>
                    <a:pt x="1819769" y="1529598"/>
                  </a:lnTo>
                  <a:lnTo>
                    <a:pt x="1815160" y="1577503"/>
                  </a:lnTo>
                  <a:lnTo>
                    <a:pt x="1808978" y="1628141"/>
                  </a:lnTo>
                  <a:lnTo>
                    <a:pt x="1801981" y="1678658"/>
                  </a:lnTo>
                  <a:lnTo>
                    <a:pt x="1794257" y="1729070"/>
                  </a:lnTo>
                  <a:lnTo>
                    <a:pt x="1785893" y="1779393"/>
                  </a:lnTo>
                  <a:lnTo>
                    <a:pt x="1776976" y="1829640"/>
                  </a:lnTo>
                  <a:lnTo>
                    <a:pt x="1767594" y="1879827"/>
                  </a:lnTo>
                  <a:lnTo>
                    <a:pt x="1747781" y="1980081"/>
                  </a:lnTo>
                  <a:lnTo>
                    <a:pt x="1696197" y="2230715"/>
                  </a:lnTo>
                  <a:lnTo>
                    <a:pt x="1676572" y="2331285"/>
                  </a:lnTo>
                  <a:lnTo>
                    <a:pt x="1665310" y="2379368"/>
                  </a:lnTo>
                  <a:lnTo>
                    <a:pt x="1650444" y="2424251"/>
                  </a:lnTo>
                  <a:lnTo>
                    <a:pt x="1631628" y="2465616"/>
                  </a:lnTo>
                  <a:lnTo>
                    <a:pt x="1608514" y="2503141"/>
                  </a:lnTo>
                  <a:lnTo>
                    <a:pt x="1580754" y="2536507"/>
                  </a:lnTo>
                  <a:lnTo>
                    <a:pt x="1548000" y="2565394"/>
                  </a:lnTo>
                  <a:lnTo>
                    <a:pt x="1509905" y="2589482"/>
                  </a:lnTo>
                  <a:lnTo>
                    <a:pt x="1466120" y="2608451"/>
                  </a:lnTo>
                  <a:lnTo>
                    <a:pt x="1416298" y="2621981"/>
                  </a:lnTo>
                  <a:lnTo>
                    <a:pt x="1419572" y="2641655"/>
                  </a:lnTo>
                  <a:lnTo>
                    <a:pt x="1424854" y="2677833"/>
                  </a:lnTo>
                  <a:lnTo>
                    <a:pt x="1428129" y="2694655"/>
                  </a:lnTo>
                  <a:lnTo>
                    <a:pt x="1438728" y="2744644"/>
                  </a:lnTo>
                  <a:lnTo>
                    <a:pt x="1448306" y="2794655"/>
                  </a:lnTo>
                  <a:lnTo>
                    <a:pt x="1456855" y="2844684"/>
                  </a:lnTo>
                  <a:lnTo>
                    <a:pt x="1464366" y="2894729"/>
                  </a:lnTo>
                  <a:lnTo>
                    <a:pt x="1470831" y="2944789"/>
                  </a:lnTo>
                  <a:lnTo>
                    <a:pt x="1476240" y="2994861"/>
                  </a:lnTo>
                  <a:lnTo>
                    <a:pt x="1480584" y="3044942"/>
                  </a:lnTo>
                  <a:lnTo>
                    <a:pt x="1483855" y="3095032"/>
                  </a:lnTo>
                  <a:lnTo>
                    <a:pt x="1486045" y="3145126"/>
                  </a:lnTo>
                  <a:lnTo>
                    <a:pt x="1487144" y="3195224"/>
                  </a:lnTo>
                  <a:lnTo>
                    <a:pt x="1487144" y="3245324"/>
                  </a:lnTo>
                  <a:lnTo>
                    <a:pt x="1486035" y="3295422"/>
                  </a:lnTo>
                  <a:lnTo>
                    <a:pt x="1483810" y="3345516"/>
                  </a:lnTo>
                  <a:lnTo>
                    <a:pt x="1480459" y="3395606"/>
                  </a:lnTo>
                  <a:lnTo>
                    <a:pt x="1475973" y="3445687"/>
                  </a:lnTo>
                  <a:lnTo>
                    <a:pt x="1470345" y="3495759"/>
                  </a:lnTo>
                  <a:lnTo>
                    <a:pt x="1463565" y="3545819"/>
                  </a:lnTo>
                  <a:lnTo>
                    <a:pt x="1455623" y="3595864"/>
                  </a:lnTo>
                  <a:lnTo>
                    <a:pt x="1446513" y="3645893"/>
                  </a:lnTo>
                  <a:lnTo>
                    <a:pt x="1436224" y="3695904"/>
                  </a:lnTo>
                  <a:lnTo>
                    <a:pt x="1424748" y="3745893"/>
                  </a:lnTo>
                  <a:lnTo>
                    <a:pt x="1386418" y="3897864"/>
                  </a:lnTo>
                  <a:lnTo>
                    <a:pt x="1374399" y="3948603"/>
                  </a:lnTo>
                  <a:lnTo>
                    <a:pt x="1363506" y="3999471"/>
                  </a:lnTo>
                  <a:lnTo>
                    <a:pt x="1354191" y="4050521"/>
                  </a:lnTo>
                  <a:lnTo>
                    <a:pt x="1346903" y="4101808"/>
                  </a:lnTo>
                  <a:lnTo>
                    <a:pt x="1342090" y="4153385"/>
                  </a:lnTo>
                  <a:lnTo>
                    <a:pt x="1340203" y="4205304"/>
                  </a:lnTo>
                  <a:lnTo>
                    <a:pt x="1341691" y="4257619"/>
                  </a:lnTo>
                  <a:lnTo>
                    <a:pt x="1347004" y="4310384"/>
                  </a:lnTo>
                  <a:lnTo>
                    <a:pt x="1352923" y="4361022"/>
                  </a:lnTo>
                  <a:lnTo>
                    <a:pt x="1357220" y="4411536"/>
                  </a:lnTo>
                  <a:lnTo>
                    <a:pt x="1359984" y="4461938"/>
                  </a:lnTo>
                  <a:lnTo>
                    <a:pt x="1361306" y="4512242"/>
                  </a:lnTo>
                  <a:lnTo>
                    <a:pt x="1361276" y="4562459"/>
                  </a:lnTo>
                  <a:lnTo>
                    <a:pt x="1359984" y="4612600"/>
                  </a:lnTo>
                  <a:lnTo>
                    <a:pt x="1357520" y="4662679"/>
                  </a:lnTo>
                  <a:lnTo>
                    <a:pt x="1353975" y="4712706"/>
                  </a:lnTo>
                  <a:lnTo>
                    <a:pt x="1349438" y="4762694"/>
                  </a:lnTo>
                  <a:lnTo>
                    <a:pt x="1343999" y="4812655"/>
                  </a:lnTo>
                  <a:lnTo>
                    <a:pt x="1337750" y="4862601"/>
                  </a:lnTo>
                  <a:lnTo>
                    <a:pt x="1330779" y="4912545"/>
                  </a:lnTo>
                  <a:lnTo>
                    <a:pt x="1323177" y="4962497"/>
                  </a:lnTo>
                  <a:lnTo>
                    <a:pt x="1315035" y="5012470"/>
                  </a:lnTo>
                  <a:lnTo>
                    <a:pt x="1271418" y="5263661"/>
                  </a:lnTo>
                  <a:lnTo>
                    <a:pt x="1263290" y="5313995"/>
                  </a:lnTo>
                  <a:lnTo>
                    <a:pt x="1255754" y="5364387"/>
                  </a:lnTo>
                  <a:lnTo>
                    <a:pt x="1248979" y="5414861"/>
                  </a:lnTo>
                  <a:lnTo>
                    <a:pt x="1243135" y="5465438"/>
                  </a:lnTo>
                  <a:lnTo>
                    <a:pt x="1238392" y="5516141"/>
                  </a:lnTo>
                  <a:lnTo>
                    <a:pt x="1234921" y="5566991"/>
                  </a:lnTo>
                  <a:lnTo>
                    <a:pt x="1232891" y="5618012"/>
                  </a:lnTo>
                  <a:lnTo>
                    <a:pt x="1232472" y="5669225"/>
                  </a:lnTo>
                  <a:lnTo>
                    <a:pt x="1233834" y="5720652"/>
                  </a:lnTo>
                  <a:lnTo>
                    <a:pt x="1237148" y="5772316"/>
                  </a:lnTo>
                  <a:lnTo>
                    <a:pt x="1245066" y="5825287"/>
                  </a:lnTo>
                  <a:lnTo>
                    <a:pt x="1259370" y="5871030"/>
                  </a:lnTo>
                  <a:lnTo>
                    <a:pt x="1281090" y="5909636"/>
                  </a:lnTo>
                  <a:lnTo>
                    <a:pt x="1311262" y="5941200"/>
                  </a:lnTo>
                  <a:lnTo>
                    <a:pt x="1350916" y="5965816"/>
                  </a:lnTo>
                  <a:lnTo>
                    <a:pt x="1401087" y="5983577"/>
                  </a:lnTo>
                  <a:lnTo>
                    <a:pt x="1446436" y="5993393"/>
                  </a:lnTo>
                  <a:lnTo>
                    <a:pt x="1492920" y="6000857"/>
                  </a:lnTo>
                  <a:lnTo>
                    <a:pt x="1540053" y="6006454"/>
                  </a:lnTo>
                  <a:lnTo>
                    <a:pt x="1587349" y="6010673"/>
                  </a:lnTo>
                  <a:lnTo>
                    <a:pt x="1634320" y="6013999"/>
                  </a:lnTo>
                  <a:lnTo>
                    <a:pt x="1686560" y="6018788"/>
                  </a:lnTo>
                  <a:lnTo>
                    <a:pt x="1737056" y="6026859"/>
                  </a:lnTo>
                  <a:lnTo>
                    <a:pt x="1785098" y="6039631"/>
                  </a:lnTo>
                  <a:lnTo>
                    <a:pt x="1829977" y="6058523"/>
                  </a:lnTo>
                  <a:lnTo>
                    <a:pt x="1870982" y="6084953"/>
                  </a:lnTo>
                  <a:lnTo>
                    <a:pt x="1907406" y="6120342"/>
                  </a:lnTo>
                  <a:lnTo>
                    <a:pt x="1938537" y="6166108"/>
                  </a:lnTo>
                  <a:close/>
                </a:path>
              </a:pathLst>
            </a:custGeom>
            <a:solidFill>
              <a:srgbClr val="F4C2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5177174" y="6989684"/>
              <a:ext cx="3106420" cy="2432050"/>
            </a:xfrm>
            <a:custGeom>
              <a:avLst/>
              <a:gdLst/>
              <a:ahLst/>
              <a:cxnLst/>
              <a:rect l="l" t="t" r="r" b="b"/>
              <a:pathLst>
                <a:path w="3106419" h="2432050">
                  <a:moveTo>
                    <a:pt x="1553196" y="2432045"/>
                  </a:moveTo>
                  <a:lnTo>
                    <a:pt x="753649" y="2371175"/>
                  </a:lnTo>
                  <a:lnTo>
                    <a:pt x="281611" y="2278458"/>
                  </a:lnTo>
                  <a:lnTo>
                    <a:pt x="57067" y="2193663"/>
                  </a:lnTo>
                  <a:lnTo>
                    <a:pt x="0" y="2156560"/>
                  </a:lnTo>
                  <a:lnTo>
                    <a:pt x="84504" y="1852343"/>
                  </a:lnTo>
                  <a:lnTo>
                    <a:pt x="84504" y="1845583"/>
                  </a:lnTo>
                  <a:lnTo>
                    <a:pt x="98025" y="1796570"/>
                  </a:lnTo>
                  <a:lnTo>
                    <a:pt x="139709" y="1741095"/>
                  </a:lnTo>
                  <a:lnTo>
                    <a:pt x="170185" y="1714447"/>
                  </a:lnTo>
                  <a:lnTo>
                    <a:pt x="206786" y="1688621"/>
                  </a:lnTo>
                  <a:lnTo>
                    <a:pt x="249288" y="1663687"/>
                  </a:lnTo>
                  <a:lnTo>
                    <a:pt x="297470" y="1639716"/>
                  </a:lnTo>
                  <a:lnTo>
                    <a:pt x="351106" y="1616780"/>
                  </a:lnTo>
                  <a:lnTo>
                    <a:pt x="409976" y="1594949"/>
                  </a:lnTo>
                  <a:lnTo>
                    <a:pt x="473854" y="1574294"/>
                  </a:lnTo>
                  <a:lnTo>
                    <a:pt x="542520" y="1554887"/>
                  </a:lnTo>
                  <a:lnTo>
                    <a:pt x="542520" y="664207"/>
                  </a:lnTo>
                  <a:lnTo>
                    <a:pt x="478580" y="645197"/>
                  </a:lnTo>
                  <a:lnTo>
                    <a:pt x="427296" y="624889"/>
                  </a:lnTo>
                  <a:lnTo>
                    <a:pt x="389559" y="603607"/>
                  </a:lnTo>
                  <a:lnTo>
                    <a:pt x="358299" y="559421"/>
                  </a:lnTo>
                  <a:lnTo>
                    <a:pt x="366263" y="537166"/>
                  </a:lnTo>
                  <a:lnTo>
                    <a:pt x="389559" y="515235"/>
                  </a:lnTo>
                  <a:lnTo>
                    <a:pt x="427296" y="493953"/>
                  </a:lnTo>
                  <a:lnTo>
                    <a:pt x="478580" y="473645"/>
                  </a:lnTo>
                  <a:lnTo>
                    <a:pt x="542520" y="454635"/>
                  </a:lnTo>
                  <a:lnTo>
                    <a:pt x="542520" y="130137"/>
                  </a:lnTo>
                  <a:lnTo>
                    <a:pt x="569236" y="100045"/>
                  </a:lnTo>
                  <a:lnTo>
                    <a:pt x="614852" y="81384"/>
                  </a:lnTo>
                  <a:lnTo>
                    <a:pt x="680607" y="64098"/>
                  </a:lnTo>
                  <a:lnTo>
                    <a:pt x="720472" y="56039"/>
                  </a:lnTo>
                  <a:lnTo>
                    <a:pt x="764695" y="48406"/>
                  </a:lnTo>
                  <a:lnTo>
                    <a:pt x="813051" y="41227"/>
                  </a:lnTo>
                  <a:lnTo>
                    <a:pt x="865314" y="34528"/>
                  </a:lnTo>
                  <a:lnTo>
                    <a:pt x="921258" y="28337"/>
                  </a:lnTo>
                  <a:lnTo>
                    <a:pt x="980658" y="22682"/>
                  </a:lnTo>
                  <a:lnTo>
                    <a:pt x="1043288" y="17589"/>
                  </a:lnTo>
                  <a:lnTo>
                    <a:pt x="1108923" y="13087"/>
                  </a:lnTo>
                  <a:lnTo>
                    <a:pt x="1177336" y="9202"/>
                  </a:lnTo>
                  <a:lnTo>
                    <a:pt x="1248304" y="5962"/>
                  </a:lnTo>
                  <a:lnTo>
                    <a:pt x="1321599" y="3394"/>
                  </a:lnTo>
                  <a:lnTo>
                    <a:pt x="1396996" y="1527"/>
                  </a:lnTo>
                  <a:lnTo>
                    <a:pt x="1474270" y="386"/>
                  </a:lnTo>
                  <a:lnTo>
                    <a:pt x="1553196" y="0"/>
                  </a:lnTo>
                  <a:lnTo>
                    <a:pt x="1632121" y="397"/>
                  </a:lnTo>
                  <a:lnTo>
                    <a:pt x="1709395" y="1568"/>
                  </a:lnTo>
                  <a:lnTo>
                    <a:pt x="1784793" y="3483"/>
                  </a:lnTo>
                  <a:lnTo>
                    <a:pt x="1858088" y="6111"/>
                  </a:lnTo>
                  <a:lnTo>
                    <a:pt x="1929055" y="9421"/>
                  </a:lnTo>
                  <a:lnTo>
                    <a:pt x="1997469" y="13382"/>
                  </a:lnTo>
                  <a:lnTo>
                    <a:pt x="2063103" y="17965"/>
                  </a:lnTo>
                  <a:lnTo>
                    <a:pt x="2125733" y="23137"/>
                  </a:lnTo>
                  <a:lnTo>
                    <a:pt x="2185133" y="28869"/>
                  </a:lnTo>
                  <a:lnTo>
                    <a:pt x="2241077" y="35130"/>
                  </a:lnTo>
                  <a:lnTo>
                    <a:pt x="2293340" y="41889"/>
                  </a:lnTo>
                  <a:lnTo>
                    <a:pt x="2341696" y="49116"/>
                  </a:lnTo>
                  <a:lnTo>
                    <a:pt x="2385919" y="56779"/>
                  </a:lnTo>
                  <a:lnTo>
                    <a:pt x="2425785" y="64849"/>
                  </a:lnTo>
                  <a:lnTo>
                    <a:pt x="2491540" y="82085"/>
                  </a:lnTo>
                  <a:lnTo>
                    <a:pt x="2537156" y="100577"/>
                  </a:lnTo>
                  <a:lnTo>
                    <a:pt x="2563872" y="130137"/>
                  </a:lnTo>
                  <a:lnTo>
                    <a:pt x="2563872" y="454635"/>
                  </a:lnTo>
                  <a:lnTo>
                    <a:pt x="2627811" y="473645"/>
                  </a:lnTo>
                  <a:lnTo>
                    <a:pt x="2679096" y="493954"/>
                  </a:lnTo>
                  <a:lnTo>
                    <a:pt x="2716832" y="515235"/>
                  </a:lnTo>
                  <a:lnTo>
                    <a:pt x="2740128" y="537166"/>
                  </a:lnTo>
                  <a:lnTo>
                    <a:pt x="2748092" y="559421"/>
                  </a:lnTo>
                  <a:lnTo>
                    <a:pt x="2740128" y="581676"/>
                  </a:lnTo>
                  <a:lnTo>
                    <a:pt x="2716832" y="603607"/>
                  </a:lnTo>
                  <a:lnTo>
                    <a:pt x="2679096" y="624889"/>
                  </a:lnTo>
                  <a:lnTo>
                    <a:pt x="2627811" y="645197"/>
                  </a:lnTo>
                  <a:lnTo>
                    <a:pt x="2563872" y="664207"/>
                  </a:lnTo>
                  <a:lnTo>
                    <a:pt x="2563872" y="1554887"/>
                  </a:lnTo>
                  <a:lnTo>
                    <a:pt x="2629290" y="1573231"/>
                  </a:lnTo>
                  <a:lnTo>
                    <a:pt x="2690521" y="1592731"/>
                  </a:lnTo>
                  <a:lnTo>
                    <a:pt x="2747330" y="1613327"/>
                  </a:lnTo>
                  <a:lnTo>
                    <a:pt x="2799484" y="1634957"/>
                  </a:lnTo>
                  <a:lnTo>
                    <a:pt x="2846751" y="1657560"/>
                  </a:lnTo>
                  <a:lnTo>
                    <a:pt x="2888897" y="1681076"/>
                  </a:lnTo>
                  <a:lnTo>
                    <a:pt x="2925689" y="1705444"/>
                  </a:lnTo>
                  <a:lnTo>
                    <a:pt x="2956893" y="1730603"/>
                  </a:lnTo>
                  <a:lnTo>
                    <a:pt x="3001606" y="1783049"/>
                  </a:lnTo>
                  <a:lnTo>
                    <a:pt x="3023577" y="1852343"/>
                  </a:lnTo>
                  <a:lnTo>
                    <a:pt x="3106392" y="2122758"/>
                  </a:lnTo>
                  <a:lnTo>
                    <a:pt x="3049325" y="2177026"/>
                  </a:lnTo>
                  <a:lnTo>
                    <a:pt x="2824780" y="2293246"/>
                  </a:lnTo>
                  <a:lnTo>
                    <a:pt x="2352742" y="2401544"/>
                  </a:lnTo>
                  <a:lnTo>
                    <a:pt x="1553196" y="2432045"/>
                  </a:lnTo>
                  <a:close/>
                </a:path>
              </a:pathLst>
            </a:custGeom>
            <a:solidFill>
              <a:srgbClr val="915E6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5410396" y="1231543"/>
              <a:ext cx="2601595" cy="4686935"/>
            </a:xfrm>
            <a:custGeom>
              <a:avLst/>
              <a:gdLst/>
              <a:ahLst/>
              <a:cxnLst/>
              <a:rect l="l" t="t" r="r" b="b"/>
              <a:pathLst>
                <a:path w="2601594" h="4686935">
                  <a:moveTo>
                    <a:pt x="410692" y="2590914"/>
                  </a:moveTo>
                  <a:lnTo>
                    <a:pt x="297459" y="2621330"/>
                  </a:lnTo>
                  <a:lnTo>
                    <a:pt x="257949" y="2625585"/>
                  </a:lnTo>
                  <a:lnTo>
                    <a:pt x="219722" y="2618587"/>
                  </a:lnTo>
                  <a:lnTo>
                    <a:pt x="185280" y="2601137"/>
                  </a:lnTo>
                  <a:lnTo>
                    <a:pt x="157187" y="2574010"/>
                  </a:lnTo>
                  <a:lnTo>
                    <a:pt x="98031" y="2496261"/>
                  </a:lnTo>
                  <a:lnTo>
                    <a:pt x="120002" y="2599359"/>
                  </a:lnTo>
                  <a:lnTo>
                    <a:pt x="119151" y="2668447"/>
                  </a:lnTo>
                  <a:lnTo>
                    <a:pt x="87884" y="2731185"/>
                  </a:lnTo>
                  <a:lnTo>
                    <a:pt x="0" y="2839351"/>
                  </a:lnTo>
                  <a:lnTo>
                    <a:pt x="91274" y="2800489"/>
                  </a:lnTo>
                  <a:lnTo>
                    <a:pt x="135445" y="2788920"/>
                  </a:lnTo>
                  <a:lnTo>
                    <a:pt x="179793" y="2791612"/>
                  </a:lnTo>
                  <a:lnTo>
                    <a:pt x="221272" y="2807614"/>
                  </a:lnTo>
                  <a:lnTo>
                    <a:pt x="256895" y="2835973"/>
                  </a:lnTo>
                  <a:lnTo>
                    <a:pt x="327888" y="2912033"/>
                  </a:lnTo>
                  <a:lnTo>
                    <a:pt x="290703" y="2785275"/>
                  </a:lnTo>
                  <a:lnTo>
                    <a:pt x="285838" y="2750489"/>
                  </a:lnTo>
                  <a:lnTo>
                    <a:pt x="291122" y="2716187"/>
                  </a:lnTo>
                  <a:lnTo>
                    <a:pt x="305917" y="2684742"/>
                  </a:lnTo>
                  <a:lnTo>
                    <a:pt x="329577" y="2658516"/>
                  </a:lnTo>
                  <a:lnTo>
                    <a:pt x="410692" y="2590914"/>
                  </a:lnTo>
                  <a:close/>
                </a:path>
                <a:path w="2601594" h="4686935">
                  <a:moveTo>
                    <a:pt x="2364448" y="165633"/>
                  </a:moveTo>
                  <a:lnTo>
                    <a:pt x="2247823" y="169011"/>
                  </a:lnTo>
                  <a:lnTo>
                    <a:pt x="2208568" y="164465"/>
                  </a:lnTo>
                  <a:lnTo>
                    <a:pt x="2173249" y="149148"/>
                  </a:lnTo>
                  <a:lnTo>
                    <a:pt x="2143963" y="124320"/>
                  </a:lnTo>
                  <a:lnTo>
                    <a:pt x="2122767" y="91262"/>
                  </a:lnTo>
                  <a:lnTo>
                    <a:pt x="2080514" y="0"/>
                  </a:lnTo>
                  <a:lnTo>
                    <a:pt x="2077135" y="106476"/>
                  </a:lnTo>
                  <a:lnTo>
                    <a:pt x="2060016" y="173443"/>
                  </a:lnTo>
                  <a:lnTo>
                    <a:pt x="2016290" y="226466"/>
                  </a:lnTo>
                  <a:lnTo>
                    <a:pt x="1906435" y="310972"/>
                  </a:lnTo>
                  <a:lnTo>
                    <a:pt x="2004453" y="294068"/>
                  </a:lnTo>
                  <a:lnTo>
                    <a:pt x="2049881" y="293547"/>
                  </a:lnTo>
                  <a:lnTo>
                    <a:pt x="2092769" y="306324"/>
                  </a:lnTo>
                  <a:lnTo>
                    <a:pt x="2129942" y="331152"/>
                  </a:lnTo>
                  <a:lnTo>
                    <a:pt x="2158250" y="366750"/>
                  </a:lnTo>
                  <a:lnTo>
                    <a:pt x="2208961" y="458012"/>
                  </a:lnTo>
                  <a:lnTo>
                    <a:pt x="2202192" y="326186"/>
                  </a:lnTo>
                  <a:lnTo>
                    <a:pt x="2205863" y="291376"/>
                  </a:lnTo>
                  <a:lnTo>
                    <a:pt x="2218893" y="259422"/>
                  </a:lnTo>
                  <a:lnTo>
                    <a:pt x="2240457" y="232549"/>
                  </a:lnTo>
                  <a:lnTo>
                    <a:pt x="2269794" y="212953"/>
                  </a:lnTo>
                  <a:lnTo>
                    <a:pt x="2364448" y="165633"/>
                  </a:lnTo>
                  <a:close/>
                </a:path>
                <a:path w="2601594" h="4686935">
                  <a:moveTo>
                    <a:pt x="2601061" y="4179595"/>
                  </a:moveTo>
                  <a:lnTo>
                    <a:pt x="2261349" y="4152557"/>
                  </a:lnTo>
                  <a:lnTo>
                    <a:pt x="2214156" y="4134231"/>
                  </a:lnTo>
                  <a:lnTo>
                    <a:pt x="2175370" y="4103547"/>
                  </a:lnTo>
                  <a:lnTo>
                    <a:pt x="2147036" y="4062717"/>
                  </a:lnTo>
                  <a:lnTo>
                    <a:pt x="2131212" y="4013974"/>
                  </a:lnTo>
                  <a:lnTo>
                    <a:pt x="2129523" y="3594824"/>
                  </a:lnTo>
                  <a:lnTo>
                    <a:pt x="2073744" y="4019042"/>
                  </a:lnTo>
                  <a:lnTo>
                    <a:pt x="2056511" y="4060025"/>
                  </a:lnTo>
                  <a:lnTo>
                    <a:pt x="2030869" y="4095940"/>
                  </a:lnTo>
                  <a:lnTo>
                    <a:pt x="1997938" y="4125518"/>
                  </a:lnTo>
                  <a:lnTo>
                    <a:pt x="1958822" y="4147489"/>
                  </a:lnTo>
                  <a:lnTo>
                    <a:pt x="1666443" y="4203255"/>
                  </a:lnTo>
                  <a:lnTo>
                    <a:pt x="1921637" y="4226928"/>
                  </a:lnTo>
                  <a:lnTo>
                    <a:pt x="1967420" y="4236644"/>
                  </a:lnTo>
                  <a:lnTo>
                    <a:pt x="2008416" y="4256824"/>
                  </a:lnTo>
                  <a:lnTo>
                    <a:pt x="2043087" y="4286186"/>
                  </a:lnTo>
                  <a:lnTo>
                    <a:pt x="2069884" y="4323410"/>
                  </a:lnTo>
                  <a:lnTo>
                    <a:pt x="2087270" y="4367200"/>
                  </a:lnTo>
                  <a:lnTo>
                    <a:pt x="2137968" y="4686630"/>
                  </a:lnTo>
                  <a:lnTo>
                    <a:pt x="2154872" y="4331703"/>
                  </a:lnTo>
                  <a:lnTo>
                    <a:pt x="2170773" y="4289933"/>
                  </a:lnTo>
                  <a:lnTo>
                    <a:pt x="2197125" y="4254805"/>
                  </a:lnTo>
                  <a:lnTo>
                    <a:pt x="2232355" y="4228554"/>
                  </a:lnTo>
                  <a:lnTo>
                    <a:pt x="2274874" y="4213403"/>
                  </a:lnTo>
                  <a:lnTo>
                    <a:pt x="2601061" y="4179595"/>
                  </a:lnTo>
                  <a:close/>
                </a:path>
              </a:pathLst>
            </a:custGeom>
            <a:solidFill>
              <a:srgbClr val="FAF5E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76425" y="907615"/>
            <a:ext cx="13735050" cy="10369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  <a:tabLst>
                <a:tab pos="10212070" algn="l"/>
              </a:tabLst>
            </a:pPr>
            <a:r>
              <a:rPr sz="6600" spc="-730" dirty="0">
                <a:latin typeface="Segoe UI Symbol"/>
                <a:cs typeface="Segoe UI Symbol"/>
              </a:rPr>
              <a:t>🎭</a:t>
            </a:r>
            <a:r>
              <a:rPr sz="6600" spc="-35" dirty="0">
                <a:latin typeface="Segoe UI Symbol"/>
                <a:cs typeface="Segoe UI Symbol"/>
              </a:rPr>
              <a:t> </a:t>
            </a:r>
            <a:r>
              <a:rPr sz="5900" spc="790" dirty="0"/>
              <a:t>Lista</a:t>
            </a:r>
            <a:r>
              <a:rPr sz="5900" spc="-295" dirty="0"/>
              <a:t> </a:t>
            </a:r>
            <a:r>
              <a:rPr sz="5900" spc="520" dirty="0"/>
              <a:t>de</a:t>
            </a:r>
            <a:r>
              <a:rPr sz="5900" spc="-295" dirty="0"/>
              <a:t> </a:t>
            </a:r>
            <a:r>
              <a:rPr sz="5900" spc="900" dirty="0"/>
              <a:t>procesos</a:t>
            </a:r>
            <a:r>
              <a:rPr sz="5900" spc="-295" dirty="0"/>
              <a:t> </a:t>
            </a:r>
            <a:r>
              <a:rPr sz="2750" spc="3085" dirty="0">
                <a:latin typeface="Arial"/>
                <a:cs typeface="Arial"/>
              </a:rPr>
              <a:t>→</a:t>
            </a:r>
            <a:r>
              <a:rPr sz="2750" dirty="0">
                <a:latin typeface="Arial"/>
                <a:cs typeface="Arial"/>
              </a:rPr>
              <a:t>	</a:t>
            </a:r>
            <a:r>
              <a:rPr sz="5900" spc="990" dirty="0"/>
              <a:t>como</a:t>
            </a:r>
            <a:r>
              <a:rPr sz="5900" spc="-305" dirty="0"/>
              <a:t> </a:t>
            </a:r>
            <a:r>
              <a:rPr sz="5900" spc="500" dirty="0"/>
              <a:t>si</a:t>
            </a:r>
            <a:endParaRPr sz="59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889299" y="1801369"/>
            <a:ext cx="12509500" cy="924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900" spc="1040" dirty="0">
                <a:solidFill>
                  <a:srgbClr val="F4C266"/>
                </a:solidFill>
                <a:latin typeface="Verdana"/>
                <a:cs typeface="Verdana"/>
              </a:rPr>
              <a:t>fueran</a:t>
            </a:r>
            <a:r>
              <a:rPr sz="5900" spc="-285" dirty="0">
                <a:solidFill>
                  <a:srgbClr val="F4C266"/>
                </a:solidFill>
                <a:latin typeface="Verdana"/>
                <a:cs typeface="Verdana"/>
              </a:rPr>
              <a:t> </a:t>
            </a:r>
            <a:r>
              <a:rPr sz="5900" spc="860" dirty="0">
                <a:solidFill>
                  <a:srgbClr val="F4C266"/>
                </a:solidFill>
                <a:latin typeface="Verdana"/>
                <a:cs typeface="Verdana"/>
              </a:rPr>
              <a:t>personas</a:t>
            </a:r>
            <a:r>
              <a:rPr sz="5900" spc="-285" dirty="0">
                <a:solidFill>
                  <a:srgbClr val="F4C266"/>
                </a:solidFill>
                <a:latin typeface="Verdana"/>
                <a:cs typeface="Verdana"/>
              </a:rPr>
              <a:t> </a:t>
            </a:r>
            <a:r>
              <a:rPr sz="5900" spc="670" dirty="0">
                <a:solidFill>
                  <a:srgbClr val="F4C266"/>
                </a:solidFill>
                <a:latin typeface="Verdana"/>
                <a:cs typeface="Verdana"/>
              </a:rPr>
              <a:t>sentadas:</a:t>
            </a:r>
            <a:endParaRPr sz="5900">
              <a:latin typeface="Verdana"/>
              <a:cs typeface="Verdan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797889" y="2918454"/>
            <a:ext cx="10894695" cy="1130300"/>
            <a:chOff x="1797889" y="2918454"/>
            <a:chExt cx="10894695" cy="1130300"/>
          </a:xfrm>
        </p:grpSpPr>
        <p:sp>
          <p:nvSpPr>
            <p:cNvPr id="9" name="object 9"/>
            <p:cNvSpPr/>
            <p:nvPr/>
          </p:nvSpPr>
          <p:spPr>
            <a:xfrm>
              <a:off x="1797889" y="2918454"/>
              <a:ext cx="10894695" cy="1130300"/>
            </a:xfrm>
            <a:custGeom>
              <a:avLst/>
              <a:gdLst/>
              <a:ahLst/>
              <a:cxnLst/>
              <a:rect l="l" t="t" r="r" b="b"/>
              <a:pathLst>
                <a:path w="10894695" h="1130300">
                  <a:moveTo>
                    <a:pt x="10409689" y="1130076"/>
                  </a:moveTo>
                  <a:lnTo>
                    <a:pt x="485775" y="1130076"/>
                  </a:lnTo>
                  <a:lnTo>
                    <a:pt x="437762" y="1127699"/>
                  </a:lnTo>
                  <a:lnTo>
                    <a:pt x="390562" y="1120656"/>
                  </a:lnTo>
                  <a:lnTo>
                    <a:pt x="344494" y="1109078"/>
                  </a:lnTo>
                  <a:lnTo>
                    <a:pt x="299877" y="1093099"/>
                  </a:lnTo>
                  <a:lnTo>
                    <a:pt x="257028" y="1072849"/>
                  </a:lnTo>
                  <a:lnTo>
                    <a:pt x="216266" y="1048460"/>
                  </a:lnTo>
                  <a:lnTo>
                    <a:pt x="177911" y="1020065"/>
                  </a:lnTo>
                  <a:lnTo>
                    <a:pt x="142280" y="987796"/>
                  </a:lnTo>
                  <a:lnTo>
                    <a:pt x="110010" y="952165"/>
                  </a:lnTo>
                  <a:lnTo>
                    <a:pt x="81615" y="913809"/>
                  </a:lnTo>
                  <a:lnTo>
                    <a:pt x="57227" y="873048"/>
                  </a:lnTo>
                  <a:lnTo>
                    <a:pt x="36977" y="830199"/>
                  </a:lnTo>
                  <a:lnTo>
                    <a:pt x="20997" y="785582"/>
                  </a:lnTo>
                  <a:lnTo>
                    <a:pt x="9420" y="739514"/>
                  </a:lnTo>
                  <a:lnTo>
                    <a:pt x="2377" y="692314"/>
                  </a:lnTo>
                  <a:lnTo>
                    <a:pt x="0" y="644301"/>
                  </a:lnTo>
                  <a:lnTo>
                    <a:pt x="0" y="485775"/>
                  </a:lnTo>
                  <a:lnTo>
                    <a:pt x="2377" y="437762"/>
                  </a:lnTo>
                  <a:lnTo>
                    <a:pt x="9420" y="390562"/>
                  </a:lnTo>
                  <a:lnTo>
                    <a:pt x="20997" y="344494"/>
                  </a:lnTo>
                  <a:lnTo>
                    <a:pt x="36977" y="299876"/>
                  </a:lnTo>
                  <a:lnTo>
                    <a:pt x="57227" y="257028"/>
                  </a:lnTo>
                  <a:lnTo>
                    <a:pt x="81615" y="216266"/>
                  </a:lnTo>
                  <a:lnTo>
                    <a:pt x="110010" y="177911"/>
                  </a:lnTo>
                  <a:lnTo>
                    <a:pt x="142280" y="142280"/>
                  </a:lnTo>
                  <a:lnTo>
                    <a:pt x="177911" y="110010"/>
                  </a:lnTo>
                  <a:lnTo>
                    <a:pt x="216266" y="81615"/>
                  </a:lnTo>
                  <a:lnTo>
                    <a:pt x="257028" y="57227"/>
                  </a:lnTo>
                  <a:lnTo>
                    <a:pt x="299877" y="36977"/>
                  </a:lnTo>
                  <a:lnTo>
                    <a:pt x="344494" y="20997"/>
                  </a:lnTo>
                  <a:lnTo>
                    <a:pt x="390562" y="9420"/>
                  </a:lnTo>
                  <a:lnTo>
                    <a:pt x="437762" y="2377"/>
                  </a:lnTo>
                  <a:lnTo>
                    <a:pt x="485775" y="0"/>
                  </a:lnTo>
                  <a:lnTo>
                    <a:pt x="10409689" y="0"/>
                  </a:lnTo>
                  <a:lnTo>
                    <a:pt x="10457701" y="2377"/>
                  </a:lnTo>
                  <a:lnTo>
                    <a:pt x="10504901" y="9420"/>
                  </a:lnTo>
                  <a:lnTo>
                    <a:pt x="10550969" y="20997"/>
                  </a:lnTo>
                  <a:lnTo>
                    <a:pt x="10595586" y="36977"/>
                  </a:lnTo>
                  <a:lnTo>
                    <a:pt x="10638435" y="57227"/>
                  </a:lnTo>
                  <a:lnTo>
                    <a:pt x="10679197" y="81615"/>
                  </a:lnTo>
                  <a:lnTo>
                    <a:pt x="10717552" y="110010"/>
                  </a:lnTo>
                  <a:lnTo>
                    <a:pt x="10753183" y="142280"/>
                  </a:lnTo>
                  <a:lnTo>
                    <a:pt x="10785452" y="177911"/>
                  </a:lnTo>
                  <a:lnTo>
                    <a:pt x="10813847" y="216266"/>
                  </a:lnTo>
                  <a:lnTo>
                    <a:pt x="10838235" y="257028"/>
                  </a:lnTo>
                  <a:lnTo>
                    <a:pt x="10858485" y="299876"/>
                  </a:lnTo>
                  <a:lnTo>
                    <a:pt x="10874465" y="344494"/>
                  </a:lnTo>
                  <a:lnTo>
                    <a:pt x="10886042" y="390562"/>
                  </a:lnTo>
                  <a:lnTo>
                    <a:pt x="10893085" y="437762"/>
                  </a:lnTo>
                  <a:lnTo>
                    <a:pt x="10894642" y="469220"/>
                  </a:lnTo>
                  <a:lnTo>
                    <a:pt x="10894642" y="660855"/>
                  </a:lnTo>
                  <a:lnTo>
                    <a:pt x="10886042" y="739514"/>
                  </a:lnTo>
                  <a:lnTo>
                    <a:pt x="10874465" y="785582"/>
                  </a:lnTo>
                  <a:lnTo>
                    <a:pt x="10858485" y="830199"/>
                  </a:lnTo>
                  <a:lnTo>
                    <a:pt x="10838235" y="873048"/>
                  </a:lnTo>
                  <a:lnTo>
                    <a:pt x="10813847" y="913809"/>
                  </a:lnTo>
                  <a:lnTo>
                    <a:pt x="10785452" y="952165"/>
                  </a:lnTo>
                  <a:lnTo>
                    <a:pt x="10753183" y="987796"/>
                  </a:lnTo>
                  <a:lnTo>
                    <a:pt x="10717552" y="1020065"/>
                  </a:lnTo>
                  <a:lnTo>
                    <a:pt x="10679197" y="1048460"/>
                  </a:lnTo>
                  <a:lnTo>
                    <a:pt x="10638435" y="1072849"/>
                  </a:lnTo>
                  <a:lnTo>
                    <a:pt x="10595586" y="1093099"/>
                  </a:lnTo>
                  <a:lnTo>
                    <a:pt x="10550969" y="1109078"/>
                  </a:lnTo>
                  <a:lnTo>
                    <a:pt x="10504901" y="1120656"/>
                  </a:lnTo>
                  <a:lnTo>
                    <a:pt x="10457701" y="1127699"/>
                  </a:lnTo>
                  <a:lnTo>
                    <a:pt x="10409689" y="1130076"/>
                  </a:lnTo>
                  <a:close/>
                </a:path>
              </a:pathLst>
            </a:custGeom>
            <a:solidFill>
              <a:srgbClr val="FFF5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2434411" y="3112135"/>
              <a:ext cx="698500" cy="698500"/>
            </a:xfrm>
            <a:custGeom>
              <a:avLst/>
              <a:gdLst/>
              <a:ahLst/>
              <a:cxnLst/>
              <a:rect l="l" t="t" r="r" b="b"/>
              <a:pathLst>
                <a:path w="698500" h="698500">
                  <a:moveTo>
                    <a:pt x="349177" y="698355"/>
                  </a:moveTo>
                  <a:lnTo>
                    <a:pt x="301796" y="695168"/>
                  </a:lnTo>
                  <a:lnTo>
                    <a:pt x="256352" y="685882"/>
                  </a:lnTo>
                  <a:lnTo>
                    <a:pt x="213262" y="670915"/>
                  </a:lnTo>
                  <a:lnTo>
                    <a:pt x="172941" y="650682"/>
                  </a:lnTo>
                  <a:lnTo>
                    <a:pt x="135805" y="625600"/>
                  </a:lnTo>
                  <a:lnTo>
                    <a:pt x="102271" y="596084"/>
                  </a:lnTo>
                  <a:lnTo>
                    <a:pt x="72755" y="562550"/>
                  </a:lnTo>
                  <a:lnTo>
                    <a:pt x="47673" y="525414"/>
                  </a:lnTo>
                  <a:lnTo>
                    <a:pt x="27440" y="485093"/>
                  </a:lnTo>
                  <a:lnTo>
                    <a:pt x="12472" y="442003"/>
                  </a:lnTo>
                  <a:lnTo>
                    <a:pt x="3187" y="396559"/>
                  </a:lnTo>
                  <a:lnTo>
                    <a:pt x="0" y="349177"/>
                  </a:lnTo>
                  <a:lnTo>
                    <a:pt x="3187" y="301796"/>
                  </a:lnTo>
                  <a:lnTo>
                    <a:pt x="12472" y="256352"/>
                  </a:lnTo>
                  <a:lnTo>
                    <a:pt x="27440" y="213262"/>
                  </a:lnTo>
                  <a:lnTo>
                    <a:pt x="47673" y="172941"/>
                  </a:lnTo>
                  <a:lnTo>
                    <a:pt x="72755" y="135805"/>
                  </a:lnTo>
                  <a:lnTo>
                    <a:pt x="102271" y="102271"/>
                  </a:lnTo>
                  <a:lnTo>
                    <a:pt x="135805" y="72755"/>
                  </a:lnTo>
                  <a:lnTo>
                    <a:pt x="172941" y="47673"/>
                  </a:lnTo>
                  <a:lnTo>
                    <a:pt x="213262" y="27440"/>
                  </a:lnTo>
                  <a:lnTo>
                    <a:pt x="256352" y="12472"/>
                  </a:lnTo>
                  <a:lnTo>
                    <a:pt x="301796" y="3187"/>
                  </a:lnTo>
                  <a:lnTo>
                    <a:pt x="349177" y="0"/>
                  </a:lnTo>
                  <a:lnTo>
                    <a:pt x="396559" y="3187"/>
                  </a:lnTo>
                  <a:lnTo>
                    <a:pt x="442003" y="12472"/>
                  </a:lnTo>
                  <a:lnTo>
                    <a:pt x="485093" y="27440"/>
                  </a:lnTo>
                  <a:lnTo>
                    <a:pt x="525414" y="47673"/>
                  </a:lnTo>
                  <a:lnTo>
                    <a:pt x="562550" y="72755"/>
                  </a:lnTo>
                  <a:lnTo>
                    <a:pt x="596084" y="102271"/>
                  </a:lnTo>
                  <a:lnTo>
                    <a:pt x="625600" y="135805"/>
                  </a:lnTo>
                  <a:lnTo>
                    <a:pt x="650682" y="172941"/>
                  </a:lnTo>
                  <a:lnTo>
                    <a:pt x="670915" y="213262"/>
                  </a:lnTo>
                  <a:lnTo>
                    <a:pt x="685883" y="256352"/>
                  </a:lnTo>
                  <a:lnTo>
                    <a:pt x="695168" y="301796"/>
                  </a:lnTo>
                  <a:lnTo>
                    <a:pt x="698356" y="349177"/>
                  </a:lnTo>
                  <a:lnTo>
                    <a:pt x="695168" y="396559"/>
                  </a:lnTo>
                  <a:lnTo>
                    <a:pt x="685883" y="442003"/>
                  </a:lnTo>
                  <a:lnTo>
                    <a:pt x="670915" y="485093"/>
                  </a:lnTo>
                  <a:lnTo>
                    <a:pt x="650682" y="525414"/>
                  </a:lnTo>
                  <a:lnTo>
                    <a:pt x="625600" y="562550"/>
                  </a:lnTo>
                  <a:lnTo>
                    <a:pt x="596084" y="596084"/>
                  </a:lnTo>
                  <a:lnTo>
                    <a:pt x="562550" y="625600"/>
                  </a:lnTo>
                  <a:lnTo>
                    <a:pt x="525414" y="650682"/>
                  </a:lnTo>
                  <a:lnTo>
                    <a:pt x="485093" y="670915"/>
                  </a:lnTo>
                  <a:lnTo>
                    <a:pt x="442003" y="685882"/>
                  </a:lnTo>
                  <a:lnTo>
                    <a:pt x="396559" y="695168"/>
                  </a:lnTo>
                  <a:lnTo>
                    <a:pt x="349177" y="698355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3477617" y="3003438"/>
            <a:ext cx="8819515" cy="8655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8183880" algn="l"/>
              </a:tabLst>
            </a:pPr>
            <a:r>
              <a:rPr sz="4900" b="1" spc="-484" dirty="0">
                <a:solidFill>
                  <a:srgbClr val="723A36"/>
                </a:solidFill>
                <a:latin typeface="Tahoma"/>
                <a:cs typeface="Tahoma"/>
              </a:rPr>
              <a:t>[ID: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250" dirty="0">
                <a:solidFill>
                  <a:srgbClr val="723A36"/>
                </a:solidFill>
                <a:latin typeface="Tahoma"/>
                <a:cs typeface="Tahoma"/>
              </a:rPr>
              <a:t>1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939" dirty="0">
                <a:solidFill>
                  <a:srgbClr val="723A36"/>
                </a:solidFill>
                <a:latin typeface="Tahoma"/>
                <a:cs typeface="Tahoma"/>
              </a:rPr>
              <a:t>|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90" dirty="0">
                <a:solidFill>
                  <a:srgbClr val="723A36"/>
                </a:solidFill>
                <a:latin typeface="Tahoma"/>
                <a:cs typeface="Tahoma"/>
              </a:rPr>
              <a:t>Luis</a:t>
            </a:r>
            <a:r>
              <a:rPr sz="4900" b="1" spc="-12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939" dirty="0">
                <a:solidFill>
                  <a:srgbClr val="723A36"/>
                </a:solidFill>
                <a:latin typeface="Tahoma"/>
                <a:cs typeface="Tahoma"/>
              </a:rPr>
              <a:t>|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365" dirty="0">
                <a:solidFill>
                  <a:srgbClr val="723A36"/>
                </a:solidFill>
                <a:latin typeface="Tahoma"/>
                <a:cs typeface="Tahoma"/>
              </a:rPr>
              <a:t>P:9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939" dirty="0">
                <a:solidFill>
                  <a:srgbClr val="723A36"/>
                </a:solidFill>
                <a:latin typeface="Tahoma"/>
                <a:cs typeface="Tahoma"/>
              </a:rPr>
              <a:t>|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390" dirty="0">
                <a:solidFill>
                  <a:srgbClr val="723A36"/>
                </a:solidFill>
                <a:latin typeface="Tahoma"/>
                <a:cs typeface="Tahoma"/>
              </a:rPr>
              <a:t>100MB]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2300" b="1" spc="2545" dirty="0">
                <a:solidFill>
                  <a:srgbClr val="723A36"/>
                </a:solidFill>
                <a:latin typeface="Arial"/>
                <a:cs typeface="Arial"/>
              </a:rPr>
              <a:t>→</a:t>
            </a:r>
            <a:r>
              <a:rPr sz="2300" b="1" dirty="0">
                <a:solidFill>
                  <a:srgbClr val="723A36"/>
                </a:solidFill>
                <a:latin typeface="Arial"/>
                <a:cs typeface="Arial"/>
              </a:rPr>
              <a:t>	</a:t>
            </a:r>
            <a:r>
              <a:rPr sz="5500" spc="2095" dirty="0">
                <a:solidFill>
                  <a:srgbClr val="723A36"/>
                </a:solidFill>
                <a:latin typeface="Webdings"/>
                <a:cs typeface="Webdings"/>
              </a:rPr>
              <a:t>🪑</a:t>
            </a:r>
            <a:endParaRPr sz="5500">
              <a:latin typeface="Webdings"/>
              <a:cs typeface="Webding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42928" y="3088648"/>
            <a:ext cx="281940" cy="6737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50" spc="-755" dirty="0">
                <a:solidFill>
                  <a:srgbClr val="F4C266"/>
                </a:solidFill>
                <a:latin typeface="Verdana"/>
                <a:cs typeface="Verdana"/>
              </a:rPr>
              <a:t>1</a:t>
            </a:r>
            <a:endParaRPr sz="4250">
              <a:latin typeface="Verdana"/>
              <a:cs typeface="Verdana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1797889" y="4690002"/>
            <a:ext cx="10894695" cy="1130300"/>
            <a:chOff x="1797889" y="4690002"/>
            <a:chExt cx="10894695" cy="1130300"/>
          </a:xfrm>
        </p:grpSpPr>
        <p:sp>
          <p:nvSpPr>
            <p:cNvPr id="14" name="object 14"/>
            <p:cNvSpPr/>
            <p:nvPr/>
          </p:nvSpPr>
          <p:spPr>
            <a:xfrm>
              <a:off x="1797889" y="4690002"/>
              <a:ext cx="10894695" cy="1130300"/>
            </a:xfrm>
            <a:custGeom>
              <a:avLst/>
              <a:gdLst/>
              <a:ahLst/>
              <a:cxnLst/>
              <a:rect l="l" t="t" r="r" b="b"/>
              <a:pathLst>
                <a:path w="10894695" h="1130300">
                  <a:moveTo>
                    <a:pt x="10409689" y="1130076"/>
                  </a:moveTo>
                  <a:lnTo>
                    <a:pt x="485775" y="1130076"/>
                  </a:lnTo>
                  <a:lnTo>
                    <a:pt x="437762" y="1127699"/>
                  </a:lnTo>
                  <a:lnTo>
                    <a:pt x="390562" y="1120656"/>
                  </a:lnTo>
                  <a:lnTo>
                    <a:pt x="344494" y="1109078"/>
                  </a:lnTo>
                  <a:lnTo>
                    <a:pt x="299877" y="1093099"/>
                  </a:lnTo>
                  <a:lnTo>
                    <a:pt x="257028" y="1072849"/>
                  </a:lnTo>
                  <a:lnTo>
                    <a:pt x="216266" y="1048460"/>
                  </a:lnTo>
                  <a:lnTo>
                    <a:pt x="177911" y="1020065"/>
                  </a:lnTo>
                  <a:lnTo>
                    <a:pt x="142280" y="987796"/>
                  </a:lnTo>
                  <a:lnTo>
                    <a:pt x="110010" y="952165"/>
                  </a:lnTo>
                  <a:lnTo>
                    <a:pt x="81615" y="913809"/>
                  </a:lnTo>
                  <a:lnTo>
                    <a:pt x="57227" y="873048"/>
                  </a:lnTo>
                  <a:lnTo>
                    <a:pt x="36977" y="830199"/>
                  </a:lnTo>
                  <a:lnTo>
                    <a:pt x="20997" y="785582"/>
                  </a:lnTo>
                  <a:lnTo>
                    <a:pt x="9420" y="739514"/>
                  </a:lnTo>
                  <a:lnTo>
                    <a:pt x="2377" y="692314"/>
                  </a:lnTo>
                  <a:lnTo>
                    <a:pt x="0" y="644301"/>
                  </a:lnTo>
                  <a:lnTo>
                    <a:pt x="0" y="485774"/>
                  </a:lnTo>
                  <a:lnTo>
                    <a:pt x="2377" y="437762"/>
                  </a:lnTo>
                  <a:lnTo>
                    <a:pt x="9420" y="390562"/>
                  </a:lnTo>
                  <a:lnTo>
                    <a:pt x="20997" y="344494"/>
                  </a:lnTo>
                  <a:lnTo>
                    <a:pt x="36977" y="299876"/>
                  </a:lnTo>
                  <a:lnTo>
                    <a:pt x="57227" y="257028"/>
                  </a:lnTo>
                  <a:lnTo>
                    <a:pt x="81615" y="216266"/>
                  </a:lnTo>
                  <a:lnTo>
                    <a:pt x="110010" y="177911"/>
                  </a:lnTo>
                  <a:lnTo>
                    <a:pt x="142280" y="142280"/>
                  </a:lnTo>
                  <a:lnTo>
                    <a:pt x="177911" y="110010"/>
                  </a:lnTo>
                  <a:lnTo>
                    <a:pt x="216266" y="81615"/>
                  </a:lnTo>
                  <a:lnTo>
                    <a:pt x="257028" y="57227"/>
                  </a:lnTo>
                  <a:lnTo>
                    <a:pt x="299877" y="36977"/>
                  </a:lnTo>
                  <a:lnTo>
                    <a:pt x="344494" y="20997"/>
                  </a:lnTo>
                  <a:lnTo>
                    <a:pt x="390562" y="9420"/>
                  </a:lnTo>
                  <a:lnTo>
                    <a:pt x="437762" y="2377"/>
                  </a:lnTo>
                  <a:lnTo>
                    <a:pt x="485775" y="0"/>
                  </a:lnTo>
                  <a:lnTo>
                    <a:pt x="10409689" y="0"/>
                  </a:lnTo>
                  <a:lnTo>
                    <a:pt x="10457701" y="2377"/>
                  </a:lnTo>
                  <a:lnTo>
                    <a:pt x="10504901" y="9420"/>
                  </a:lnTo>
                  <a:lnTo>
                    <a:pt x="10550969" y="20997"/>
                  </a:lnTo>
                  <a:lnTo>
                    <a:pt x="10595586" y="36977"/>
                  </a:lnTo>
                  <a:lnTo>
                    <a:pt x="10638435" y="57227"/>
                  </a:lnTo>
                  <a:lnTo>
                    <a:pt x="10679197" y="81615"/>
                  </a:lnTo>
                  <a:lnTo>
                    <a:pt x="10717552" y="110010"/>
                  </a:lnTo>
                  <a:lnTo>
                    <a:pt x="10753183" y="142280"/>
                  </a:lnTo>
                  <a:lnTo>
                    <a:pt x="10785452" y="177911"/>
                  </a:lnTo>
                  <a:lnTo>
                    <a:pt x="10813847" y="216266"/>
                  </a:lnTo>
                  <a:lnTo>
                    <a:pt x="10838235" y="257028"/>
                  </a:lnTo>
                  <a:lnTo>
                    <a:pt x="10858485" y="299876"/>
                  </a:lnTo>
                  <a:lnTo>
                    <a:pt x="10874465" y="344494"/>
                  </a:lnTo>
                  <a:lnTo>
                    <a:pt x="10886042" y="390562"/>
                  </a:lnTo>
                  <a:lnTo>
                    <a:pt x="10893085" y="437762"/>
                  </a:lnTo>
                  <a:lnTo>
                    <a:pt x="10894642" y="469220"/>
                  </a:lnTo>
                  <a:lnTo>
                    <a:pt x="10894642" y="660855"/>
                  </a:lnTo>
                  <a:lnTo>
                    <a:pt x="10886042" y="739514"/>
                  </a:lnTo>
                  <a:lnTo>
                    <a:pt x="10874465" y="785582"/>
                  </a:lnTo>
                  <a:lnTo>
                    <a:pt x="10858485" y="830199"/>
                  </a:lnTo>
                  <a:lnTo>
                    <a:pt x="10838235" y="873048"/>
                  </a:lnTo>
                  <a:lnTo>
                    <a:pt x="10813847" y="913809"/>
                  </a:lnTo>
                  <a:lnTo>
                    <a:pt x="10785452" y="952165"/>
                  </a:lnTo>
                  <a:lnTo>
                    <a:pt x="10753183" y="987796"/>
                  </a:lnTo>
                  <a:lnTo>
                    <a:pt x="10717552" y="1020065"/>
                  </a:lnTo>
                  <a:lnTo>
                    <a:pt x="10679197" y="1048460"/>
                  </a:lnTo>
                  <a:lnTo>
                    <a:pt x="10638435" y="1072849"/>
                  </a:lnTo>
                  <a:lnTo>
                    <a:pt x="10595586" y="1093099"/>
                  </a:lnTo>
                  <a:lnTo>
                    <a:pt x="10550969" y="1109078"/>
                  </a:lnTo>
                  <a:lnTo>
                    <a:pt x="10504901" y="1120656"/>
                  </a:lnTo>
                  <a:lnTo>
                    <a:pt x="10457701" y="1127699"/>
                  </a:lnTo>
                  <a:lnTo>
                    <a:pt x="10409689" y="1130076"/>
                  </a:lnTo>
                  <a:close/>
                </a:path>
              </a:pathLst>
            </a:custGeom>
            <a:solidFill>
              <a:srgbClr val="FFF5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2434411" y="4883683"/>
              <a:ext cx="698500" cy="698500"/>
            </a:xfrm>
            <a:custGeom>
              <a:avLst/>
              <a:gdLst/>
              <a:ahLst/>
              <a:cxnLst/>
              <a:rect l="l" t="t" r="r" b="b"/>
              <a:pathLst>
                <a:path w="698500" h="698500">
                  <a:moveTo>
                    <a:pt x="349177" y="698355"/>
                  </a:moveTo>
                  <a:lnTo>
                    <a:pt x="301796" y="695168"/>
                  </a:lnTo>
                  <a:lnTo>
                    <a:pt x="256352" y="685882"/>
                  </a:lnTo>
                  <a:lnTo>
                    <a:pt x="213262" y="670915"/>
                  </a:lnTo>
                  <a:lnTo>
                    <a:pt x="172941" y="650682"/>
                  </a:lnTo>
                  <a:lnTo>
                    <a:pt x="135805" y="625600"/>
                  </a:lnTo>
                  <a:lnTo>
                    <a:pt x="102271" y="596084"/>
                  </a:lnTo>
                  <a:lnTo>
                    <a:pt x="72755" y="562550"/>
                  </a:lnTo>
                  <a:lnTo>
                    <a:pt x="47673" y="525414"/>
                  </a:lnTo>
                  <a:lnTo>
                    <a:pt x="27440" y="485093"/>
                  </a:lnTo>
                  <a:lnTo>
                    <a:pt x="12472" y="442003"/>
                  </a:lnTo>
                  <a:lnTo>
                    <a:pt x="3187" y="396559"/>
                  </a:lnTo>
                  <a:lnTo>
                    <a:pt x="0" y="349177"/>
                  </a:lnTo>
                  <a:lnTo>
                    <a:pt x="3187" y="301796"/>
                  </a:lnTo>
                  <a:lnTo>
                    <a:pt x="12472" y="256352"/>
                  </a:lnTo>
                  <a:lnTo>
                    <a:pt x="27440" y="213262"/>
                  </a:lnTo>
                  <a:lnTo>
                    <a:pt x="47673" y="172941"/>
                  </a:lnTo>
                  <a:lnTo>
                    <a:pt x="72755" y="135805"/>
                  </a:lnTo>
                  <a:lnTo>
                    <a:pt x="102271" y="102271"/>
                  </a:lnTo>
                  <a:lnTo>
                    <a:pt x="135805" y="72755"/>
                  </a:lnTo>
                  <a:lnTo>
                    <a:pt x="172941" y="47673"/>
                  </a:lnTo>
                  <a:lnTo>
                    <a:pt x="213262" y="27440"/>
                  </a:lnTo>
                  <a:lnTo>
                    <a:pt x="256352" y="12472"/>
                  </a:lnTo>
                  <a:lnTo>
                    <a:pt x="301796" y="3187"/>
                  </a:lnTo>
                  <a:lnTo>
                    <a:pt x="349177" y="0"/>
                  </a:lnTo>
                  <a:lnTo>
                    <a:pt x="396559" y="3187"/>
                  </a:lnTo>
                  <a:lnTo>
                    <a:pt x="442003" y="12472"/>
                  </a:lnTo>
                  <a:lnTo>
                    <a:pt x="485093" y="27440"/>
                  </a:lnTo>
                  <a:lnTo>
                    <a:pt x="525414" y="47673"/>
                  </a:lnTo>
                  <a:lnTo>
                    <a:pt x="562550" y="72755"/>
                  </a:lnTo>
                  <a:lnTo>
                    <a:pt x="596084" y="102271"/>
                  </a:lnTo>
                  <a:lnTo>
                    <a:pt x="625600" y="135805"/>
                  </a:lnTo>
                  <a:lnTo>
                    <a:pt x="650682" y="172941"/>
                  </a:lnTo>
                  <a:lnTo>
                    <a:pt x="670915" y="213262"/>
                  </a:lnTo>
                  <a:lnTo>
                    <a:pt x="685883" y="256352"/>
                  </a:lnTo>
                  <a:lnTo>
                    <a:pt x="695168" y="301796"/>
                  </a:lnTo>
                  <a:lnTo>
                    <a:pt x="698356" y="349177"/>
                  </a:lnTo>
                  <a:lnTo>
                    <a:pt x="695168" y="396559"/>
                  </a:lnTo>
                  <a:lnTo>
                    <a:pt x="685883" y="442003"/>
                  </a:lnTo>
                  <a:lnTo>
                    <a:pt x="670915" y="485093"/>
                  </a:lnTo>
                  <a:lnTo>
                    <a:pt x="650682" y="525414"/>
                  </a:lnTo>
                  <a:lnTo>
                    <a:pt x="625600" y="562550"/>
                  </a:lnTo>
                  <a:lnTo>
                    <a:pt x="596084" y="596084"/>
                  </a:lnTo>
                  <a:lnTo>
                    <a:pt x="562550" y="625600"/>
                  </a:lnTo>
                  <a:lnTo>
                    <a:pt x="525414" y="650682"/>
                  </a:lnTo>
                  <a:lnTo>
                    <a:pt x="485093" y="670915"/>
                  </a:lnTo>
                  <a:lnTo>
                    <a:pt x="442003" y="685882"/>
                  </a:lnTo>
                  <a:lnTo>
                    <a:pt x="396559" y="695168"/>
                  </a:lnTo>
                  <a:lnTo>
                    <a:pt x="349177" y="698355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3477617" y="4774986"/>
            <a:ext cx="8982710" cy="8655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3590290" algn="l"/>
                <a:tab pos="8347075" algn="l"/>
              </a:tabLst>
            </a:pPr>
            <a:r>
              <a:rPr sz="4900" b="1" spc="-484" dirty="0">
                <a:solidFill>
                  <a:srgbClr val="723A36"/>
                </a:solidFill>
                <a:latin typeface="Tahoma"/>
                <a:cs typeface="Tahoma"/>
              </a:rPr>
              <a:t>[ID: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345" dirty="0">
                <a:solidFill>
                  <a:srgbClr val="723A36"/>
                </a:solidFill>
                <a:latin typeface="Tahoma"/>
                <a:cs typeface="Tahoma"/>
              </a:rPr>
              <a:t>2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939" dirty="0">
                <a:solidFill>
                  <a:srgbClr val="723A36"/>
                </a:solidFill>
                <a:latin typeface="Tahoma"/>
                <a:cs typeface="Tahoma"/>
              </a:rPr>
              <a:t>|</a:t>
            </a:r>
            <a:r>
              <a:rPr sz="4900" b="1" spc="-6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25" dirty="0">
                <a:solidFill>
                  <a:srgbClr val="723A36"/>
                </a:solidFill>
                <a:latin typeface="Tahoma"/>
                <a:cs typeface="Tahoma"/>
              </a:rPr>
              <a:t>Ana</a:t>
            </a:r>
            <a:r>
              <a:rPr sz="4900" b="1" dirty="0">
                <a:solidFill>
                  <a:srgbClr val="723A36"/>
                </a:solidFill>
                <a:latin typeface="Tahoma"/>
                <a:cs typeface="Tahoma"/>
              </a:rPr>
              <a:t>	</a:t>
            </a:r>
            <a:r>
              <a:rPr sz="4900" b="1" spc="-1939" dirty="0">
                <a:solidFill>
                  <a:srgbClr val="723A36"/>
                </a:solidFill>
                <a:latin typeface="Tahoma"/>
                <a:cs typeface="Tahoma"/>
              </a:rPr>
              <a:t>|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395" dirty="0">
                <a:solidFill>
                  <a:srgbClr val="723A36"/>
                </a:solidFill>
                <a:latin typeface="Tahoma"/>
                <a:cs typeface="Tahoma"/>
              </a:rPr>
              <a:t>P:7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939" dirty="0">
                <a:solidFill>
                  <a:srgbClr val="723A36"/>
                </a:solidFill>
                <a:latin typeface="Tahoma"/>
                <a:cs typeface="Tahoma"/>
              </a:rPr>
              <a:t>|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295" dirty="0">
                <a:solidFill>
                  <a:srgbClr val="723A36"/>
                </a:solidFill>
                <a:latin typeface="Tahoma"/>
                <a:cs typeface="Tahoma"/>
              </a:rPr>
              <a:t>80MB</a:t>
            </a:r>
            <a:r>
              <a:rPr sz="4900" b="1" spc="-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dirty="0">
                <a:solidFill>
                  <a:srgbClr val="723A36"/>
                </a:solidFill>
                <a:latin typeface="Tahoma"/>
                <a:cs typeface="Tahoma"/>
              </a:rPr>
              <a:t>]</a:t>
            </a:r>
            <a:r>
              <a:rPr sz="4900" b="1" spc="-29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2300" b="1" spc="2545" dirty="0">
                <a:solidFill>
                  <a:srgbClr val="723A36"/>
                </a:solidFill>
                <a:latin typeface="Arial"/>
                <a:cs typeface="Arial"/>
              </a:rPr>
              <a:t>→</a:t>
            </a:r>
            <a:r>
              <a:rPr sz="2300" b="1" dirty="0">
                <a:solidFill>
                  <a:srgbClr val="723A36"/>
                </a:solidFill>
                <a:latin typeface="Arial"/>
                <a:cs typeface="Arial"/>
              </a:rPr>
              <a:t>	</a:t>
            </a:r>
            <a:r>
              <a:rPr sz="5500" spc="2095" dirty="0">
                <a:solidFill>
                  <a:srgbClr val="723A36"/>
                </a:solidFill>
                <a:latin typeface="Webdings"/>
                <a:cs typeface="Webdings"/>
              </a:rPr>
              <a:t>🪑</a:t>
            </a:r>
            <a:endParaRPr sz="5500">
              <a:latin typeface="Webdings"/>
              <a:cs typeface="Webdings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42928" y="4860195"/>
            <a:ext cx="369570" cy="6737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50" spc="-50" dirty="0">
                <a:solidFill>
                  <a:srgbClr val="F4C266"/>
                </a:solidFill>
                <a:latin typeface="Verdana"/>
                <a:cs typeface="Verdana"/>
              </a:rPr>
              <a:t>2</a:t>
            </a:r>
            <a:endParaRPr sz="4250">
              <a:latin typeface="Verdana"/>
              <a:cs typeface="Verdan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3122406" y="8226504"/>
            <a:ext cx="6635115" cy="1130300"/>
          </a:xfrm>
          <a:custGeom>
            <a:avLst/>
            <a:gdLst/>
            <a:ahLst/>
            <a:cxnLst/>
            <a:rect l="l" t="t" r="r" b="b"/>
            <a:pathLst>
              <a:path w="6635115" h="1130300">
                <a:moveTo>
                  <a:pt x="6149157" y="1130076"/>
                </a:moveTo>
                <a:lnTo>
                  <a:pt x="485775" y="1130076"/>
                </a:lnTo>
                <a:lnTo>
                  <a:pt x="437762" y="1127699"/>
                </a:lnTo>
                <a:lnTo>
                  <a:pt x="390562" y="1120656"/>
                </a:lnTo>
                <a:lnTo>
                  <a:pt x="344494" y="1109078"/>
                </a:lnTo>
                <a:lnTo>
                  <a:pt x="299876" y="1093099"/>
                </a:lnTo>
                <a:lnTo>
                  <a:pt x="257028" y="1072849"/>
                </a:lnTo>
                <a:lnTo>
                  <a:pt x="216266" y="1048460"/>
                </a:lnTo>
                <a:lnTo>
                  <a:pt x="177911" y="1020065"/>
                </a:lnTo>
                <a:lnTo>
                  <a:pt x="142280" y="987796"/>
                </a:lnTo>
                <a:lnTo>
                  <a:pt x="110010" y="952165"/>
                </a:lnTo>
                <a:lnTo>
                  <a:pt x="81615" y="913809"/>
                </a:lnTo>
                <a:lnTo>
                  <a:pt x="57227" y="873048"/>
                </a:lnTo>
                <a:lnTo>
                  <a:pt x="36977" y="830199"/>
                </a:lnTo>
                <a:lnTo>
                  <a:pt x="20997" y="785582"/>
                </a:lnTo>
                <a:lnTo>
                  <a:pt x="9420" y="739514"/>
                </a:lnTo>
                <a:lnTo>
                  <a:pt x="2377" y="692314"/>
                </a:lnTo>
                <a:lnTo>
                  <a:pt x="0" y="644301"/>
                </a:lnTo>
                <a:lnTo>
                  <a:pt x="0" y="485775"/>
                </a:lnTo>
                <a:lnTo>
                  <a:pt x="2377" y="437762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7"/>
                </a:lnTo>
                <a:lnTo>
                  <a:pt x="57227" y="257028"/>
                </a:lnTo>
                <a:lnTo>
                  <a:pt x="81615" y="216267"/>
                </a:lnTo>
                <a:lnTo>
                  <a:pt x="110010" y="177911"/>
                </a:lnTo>
                <a:lnTo>
                  <a:pt x="142280" y="142280"/>
                </a:lnTo>
                <a:lnTo>
                  <a:pt x="177911" y="110011"/>
                </a:lnTo>
                <a:lnTo>
                  <a:pt x="216266" y="81616"/>
                </a:lnTo>
                <a:lnTo>
                  <a:pt x="257028" y="57227"/>
                </a:lnTo>
                <a:lnTo>
                  <a:pt x="299876" y="36977"/>
                </a:lnTo>
                <a:lnTo>
                  <a:pt x="344494" y="20997"/>
                </a:lnTo>
                <a:lnTo>
                  <a:pt x="390562" y="9420"/>
                </a:lnTo>
                <a:lnTo>
                  <a:pt x="437762" y="2377"/>
                </a:lnTo>
                <a:lnTo>
                  <a:pt x="485775" y="0"/>
                </a:lnTo>
                <a:lnTo>
                  <a:pt x="6149157" y="0"/>
                </a:lnTo>
                <a:lnTo>
                  <a:pt x="6197170" y="2377"/>
                </a:lnTo>
                <a:lnTo>
                  <a:pt x="6244370" y="9420"/>
                </a:lnTo>
                <a:lnTo>
                  <a:pt x="6290438" y="20997"/>
                </a:lnTo>
                <a:lnTo>
                  <a:pt x="6335055" y="36977"/>
                </a:lnTo>
                <a:lnTo>
                  <a:pt x="6377904" y="57227"/>
                </a:lnTo>
                <a:lnTo>
                  <a:pt x="6418665" y="81616"/>
                </a:lnTo>
                <a:lnTo>
                  <a:pt x="6457020" y="110011"/>
                </a:lnTo>
                <a:lnTo>
                  <a:pt x="6492651" y="142280"/>
                </a:lnTo>
                <a:lnTo>
                  <a:pt x="6524921" y="177911"/>
                </a:lnTo>
                <a:lnTo>
                  <a:pt x="6553316" y="216267"/>
                </a:lnTo>
                <a:lnTo>
                  <a:pt x="6577704" y="257028"/>
                </a:lnTo>
                <a:lnTo>
                  <a:pt x="6597954" y="299877"/>
                </a:lnTo>
                <a:lnTo>
                  <a:pt x="6613934" y="344494"/>
                </a:lnTo>
                <a:lnTo>
                  <a:pt x="6625512" y="390562"/>
                </a:lnTo>
                <a:lnTo>
                  <a:pt x="6632555" y="437762"/>
                </a:lnTo>
                <a:lnTo>
                  <a:pt x="6634784" y="482780"/>
                </a:lnTo>
                <a:lnTo>
                  <a:pt x="6634784" y="647295"/>
                </a:lnTo>
                <a:lnTo>
                  <a:pt x="6632555" y="692314"/>
                </a:lnTo>
                <a:lnTo>
                  <a:pt x="6625512" y="739514"/>
                </a:lnTo>
                <a:lnTo>
                  <a:pt x="6613934" y="785582"/>
                </a:lnTo>
                <a:lnTo>
                  <a:pt x="6597954" y="830199"/>
                </a:lnTo>
                <a:lnTo>
                  <a:pt x="6577704" y="873048"/>
                </a:lnTo>
                <a:lnTo>
                  <a:pt x="6553316" y="913809"/>
                </a:lnTo>
                <a:lnTo>
                  <a:pt x="6524921" y="952165"/>
                </a:lnTo>
                <a:lnTo>
                  <a:pt x="6492651" y="987796"/>
                </a:lnTo>
                <a:lnTo>
                  <a:pt x="6457020" y="1020065"/>
                </a:lnTo>
                <a:lnTo>
                  <a:pt x="6418665" y="1048460"/>
                </a:lnTo>
                <a:lnTo>
                  <a:pt x="6377904" y="1072849"/>
                </a:lnTo>
                <a:lnTo>
                  <a:pt x="6335055" y="1093099"/>
                </a:lnTo>
                <a:lnTo>
                  <a:pt x="6290438" y="1109078"/>
                </a:lnTo>
                <a:lnTo>
                  <a:pt x="6244370" y="1120656"/>
                </a:lnTo>
                <a:lnTo>
                  <a:pt x="6197170" y="1127699"/>
                </a:lnTo>
                <a:lnTo>
                  <a:pt x="6149157" y="1130076"/>
                </a:lnTo>
                <a:close/>
              </a:path>
            </a:pathLst>
          </a:custGeom>
          <a:solidFill>
            <a:srgbClr val="FFF5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3382162" y="8389272"/>
            <a:ext cx="6206490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b="1" spc="-70" dirty="0">
                <a:solidFill>
                  <a:srgbClr val="723A36"/>
                </a:solidFill>
                <a:latin typeface="Tahoma"/>
                <a:cs typeface="Tahoma"/>
              </a:rPr>
              <a:t>NULL</a:t>
            </a:r>
            <a:r>
              <a:rPr sz="4900" b="1" spc="-22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290" dirty="0">
                <a:solidFill>
                  <a:srgbClr val="723A36"/>
                </a:solidFill>
                <a:latin typeface="Tahoma"/>
                <a:cs typeface="Tahoma"/>
              </a:rPr>
              <a:t>(Fin</a:t>
            </a:r>
            <a:r>
              <a:rPr sz="4900" b="1" spc="-7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dirty="0">
                <a:solidFill>
                  <a:srgbClr val="723A36"/>
                </a:solidFill>
                <a:latin typeface="Tahoma"/>
                <a:cs typeface="Tahoma"/>
              </a:rPr>
              <a:t>de</a:t>
            </a:r>
            <a:r>
              <a:rPr sz="4900" b="1" spc="-14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dirty="0">
                <a:solidFill>
                  <a:srgbClr val="723A36"/>
                </a:solidFill>
                <a:latin typeface="Tahoma"/>
                <a:cs typeface="Tahoma"/>
              </a:rPr>
              <a:t>la</a:t>
            </a:r>
            <a:r>
              <a:rPr sz="4900" b="1" spc="-14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40" dirty="0">
                <a:solidFill>
                  <a:srgbClr val="723A36"/>
                </a:solidFill>
                <a:latin typeface="Tahoma"/>
                <a:cs typeface="Tahoma"/>
              </a:rPr>
              <a:t>lista)</a:t>
            </a:r>
            <a:endParaRPr sz="4900">
              <a:latin typeface="Tahoma"/>
              <a:cs typeface="Tahoma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1797889" y="6458254"/>
            <a:ext cx="10894695" cy="1130300"/>
            <a:chOff x="1797889" y="6458254"/>
            <a:chExt cx="10894695" cy="1130300"/>
          </a:xfrm>
        </p:grpSpPr>
        <p:sp>
          <p:nvSpPr>
            <p:cNvPr id="21" name="object 21"/>
            <p:cNvSpPr/>
            <p:nvPr/>
          </p:nvSpPr>
          <p:spPr>
            <a:xfrm>
              <a:off x="1797889" y="6458254"/>
              <a:ext cx="10894695" cy="1130300"/>
            </a:xfrm>
            <a:custGeom>
              <a:avLst/>
              <a:gdLst/>
              <a:ahLst/>
              <a:cxnLst/>
              <a:rect l="l" t="t" r="r" b="b"/>
              <a:pathLst>
                <a:path w="10894695" h="1130300">
                  <a:moveTo>
                    <a:pt x="10409689" y="1130076"/>
                  </a:moveTo>
                  <a:lnTo>
                    <a:pt x="485775" y="1130076"/>
                  </a:lnTo>
                  <a:lnTo>
                    <a:pt x="437762" y="1127699"/>
                  </a:lnTo>
                  <a:lnTo>
                    <a:pt x="390562" y="1120656"/>
                  </a:lnTo>
                  <a:lnTo>
                    <a:pt x="344494" y="1109078"/>
                  </a:lnTo>
                  <a:lnTo>
                    <a:pt x="299877" y="1093098"/>
                  </a:lnTo>
                  <a:lnTo>
                    <a:pt x="257028" y="1072848"/>
                  </a:lnTo>
                  <a:lnTo>
                    <a:pt x="216266" y="1048460"/>
                  </a:lnTo>
                  <a:lnTo>
                    <a:pt x="177911" y="1020065"/>
                  </a:lnTo>
                  <a:lnTo>
                    <a:pt x="142280" y="987795"/>
                  </a:lnTo>
                  <a:lnTo>
                    <a:pt x="110010" y="952165"/>
                  </a:lnTo>
                  <a:lnTo>
                    <a:pt x="81615" y="913809"/>
                  </a:lnTo>
                  <a:lnTo>
                    <a:pt x="57227" y="873048"/>
                  </a:lnTo>
                  <a:lnTo>
                    <a:pt x="36977" y="830199"/>
                  </a:lnTo>
                  <a:lnTo>
                    <a:pt x="20997" y="785581"/>
                  </a:lnTo>
                  <a:lnTo>
                    <a:pt x="9420" y="739514"/>
                  </a:lnTo>
                  <a:lnTo>
                    <a:pt x="2377" y="692314"/>
                  </a:lnTo>
                  <a:lnTo>
                    <a:pt x="0" y="644301"/>
                  </a:lnTo>
                  <a:lnTo>
                    <a:pt x="0" y="485775"/>
                  </a:lnTo>
                  <a:lnTo>
                    <a:pt x="2377" y="437762"/>
                  </a:lnTo>
                  <a:lnTo>
                    <a:pt x="9420" y="390562"/>
                  </a:lnTo>
                  <a:lnTo>
                    <a:pt x="20997" y="344494"/>
                  </a:lnTo>
                  <a:lnTo>
                    <a:pt x="36977" y="299876"/>
                  </a:lnTo>
                  <a:lnTo>
                    <a:pt x="57227" y="257028"/>
                  </a:lnTo>
                  <a:lnTo>
                    <a:pt x="81615" y="216266"/>
                  </a:lnTo>
                  <a:lnTo>
                    <a:pt x="110010" y="177911"/>
                  </a:lnTo>
                  <a:lnTo>
                    <a:pt x="142280" y="142280"/>
                  </a:lnTo>
                  <a:lnTo>
                    <a:pt x="177911" y="110010"/>
                  </a:lnTo>
                  <a:lnTo>
                    <a:pt x="216266" y="81616"/>
                  </a:lnTo>
                  <a:lnTo>
                    <a:pt x="257028" y="57227"/>
                  </a:lnTo>
                  <a:lnTo>
                    <a:pt x="299877" y="36977"/>
                  </a:lnTo>
                  <a:lnTo>
                    <a:pt x="344494" y="20997"/>
                  </a:lnTo>
                  <a:lnTo>
                    <a:pt x="390562" y="9420"/>
                  </a:lnTo>
                  <a:lnTo>
                    <a:pt x="437762" y="2377"/>
                  </a:lnTo>
                  <a:lnTo>
                    <a:pt x="485775" y="0"/>
                  </a:lnTo>
                  <a:lnTo>
                    <a:pt x="10409689" y="0"/>
                  </a:lnTo>
                  <a:lnTo>
                    <a:pt x="10457701" y="2377"/>
                  </a:lnTo>
                  <a:lnTo>
                    <a:pt x="10504901" y="9420"/>
                  </a:lnTo>
                  <a:lnTo>
                    <a:pt x="10550969" y="20997"/>
                  </a:lnTo>
                  <a:lnTo>
                    <a:pt x="10595586" y="36977"/>
                  </a:lnTo>
                  <a:lnTo>
                    <a:pt x="10638435" y="57227"/>
                  </a:lnTo>
                  <a:lnTo>
                    <a:pt x="10679197" y="81616"/>
                  </a:lnTo>
                  <a:lnTo>
                    <a:pt x="10717552" y="110010"/>
                  </a:lnTo>
                  <a:lnTo>
                    <a:pt x="10753183" y="142280"/>
                  </a:lnTo>
                  <a:lnTo>
                    <a:pt x="10785452" y="177911"/>
                  </a:lnTo>
                  <a:lnTo>
                    <a:pt x="10813847" y="216266"/>
                  </a:lnTo>
                  <a:lnTo>
                    <a:pt x="10838235" y="257028"/>
                  </a:lnTo>
                  <a:lnTo>
                    <a:pt x="10858485" y="299876"/>
                  </a:lnTo>
                  <a:lnTo>
                    <a:pt x="10874465" y="344494"/>
                  </a:lnTo>
                  <a:lnTo>
                    <a:pt x="10886042" y="390562"/>
                  </a:lnTo>
                  <a:lnTo>
                    <a:pt x="10893085" y="437762"/>
                  </a:lnTo>
                  <a:lnTo>
                    <a:pt x="10894642" y="469220"/>
                  </a:lnTo>
                  <a:lnTo>
                    <a:pt x="10894642" y="660855"/>
                  </a:lnTo>
                  <a:lnTo>
                    <a:pt x="10886042" y="739514"/>
                  </a:lnTo>
                  <a:lnTo>
                    <a:pt x="10874465" y="785581"/>
                  </a:lnTo>
                  <a:lnTo>
                    <a:pt x="10858485" y="830199"/>
                  </a:lnTo>
                  <a:lnTo>
                    <a:pt x="10838235" y="873048"/>
                  </a:lnTo>
                  <a:lnTo>
                    <a:pt x="10813847" y="913809"/>
                  </a:lnTo>
                  <a:lnTo>
                    <a:pt x="10785452" y="952165"/>
                  </a:lnTo>
                  <a:lnTo>
                    <a:pt x="10753183" y="987795"/>
                  </a:lnTo>
                  <a:lnTo>
                    <a:pt x="10717552" y="1020065"/>
                  </a:lnTo>
                  <a:lnTo>
                    <a:pt x="10679197" y="1048460"/>
                  </a:lnTo>
                  <a:lnTo>
                    <a:pt x="10638435" y="1072848"/>
                  </a:lnTo>
                  <a:lnTo>
                    <a:pt x="10595586" y="1093098"/>
                  </a:lnTo>
                  <a:lnTo>
                    <a:pt x="10550969" y="1109078"/>
                  </a:lnTo>
                  <a:lnTo>
                    <a:pt x="10504901" y="1120656"/>
                  </a:lnTo>
                  <a:lnTo>
                    <a:pt x="10457701" y="1127699"/>
                  </a:lnTo>
                  <a:lnTo>
                    <a:pt x="10409689" y="1130076"/>
                  </a:lnTo>
                  <a:close/>
                </a:path>
              </a:pathLst>
            </a:custGeom>
            <a:solidFill>
              <a:srgbClr val="FFF5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2434411" y="6651935"/>
              <a:ext cx="698500" cy="698500"/>
            </a:xfrm>
            <a:custGeom>
              <a:avLst/>
              <a:gdLst/>
              <a:ahLst/>
              <a:cxnLst/>
              <a:rect l="l" t="t" r="r" b="b"/>
              <a:pathLst>
                <a:path w="698500" h="698500">
                  <a:moveTo>
                    <a:pt x="349177" y="698355"/>
                  </a:moveTo>
                  <a:lnTo>
                    <a:pt x="301796" y="695167"/>
                  </a:lnTo>
                  <a:lnTo>
                    <a:pt x="256352" y="685882"/>
                  </a:lnTo>
                  <a:lnTo>
                    <a:pt x="213262" y="670915"/>
                  </a:lnTo>
                  <a:lnTo>
                    <a:pt x="172941" y="650682"/>
                  </a:lnTo>
                  <a:lnTo>
                    <a:pt x="135805" y="625600"/>
                  </a:lnTo>
                  <a:lnTo>
                    <a:pt x="102271" y="596083"/>
                  </a:lnTo>
                  <a:lnTo>
                    <a:pt x="72755" y="562550"/>
                  </a:lnTo>
                  <a:lnTo>
                    <a:pt x="47673" y="525414"/>
                  </a:lnTo>
                  <a:lnTo>
                    <a:pt x="27440" y="485093"/>
                  </a:lnTo>
                  <a:lnTo>
                    <a:pt x="12472" y="442003"/>
                  </a:lnTo>
                  <a:lnTo>
                    <a:pt x="3187" y="396559"/>
                  </a:lnTo>
                  <a:lnTo>
                    <a:pt x="0" y="349178"/>
                  </a:lnTo>
                  <a:lnTo>
                    <a:pt x="3187" y="301796"/>
                  </a:lnTo>
                  <a:lnTo>
                    <a:pt x="12472" y="256352"/>
                  </a:lnTo>
                  <a:lnTo>
                    <a:pt x="27440" y="213262"/>
                  </a:lnTo>
                  <a:lnTo>
                    <a:pt x="47673" y="172941"/>
                  </a:lnTo>
                  <a:lnTo>
                    <a:pt x="72755" y="135805"/>
                  </a:lnTo>
                  <a:lnTo>
                    <a:pt x="102271" y="102271"/>
                  </a:lnTo>
                  <a:lnTo>
                    <a:pt x="135805" y="72755"/>
                  </a:lnTo>
                  <a:lnTo>
                    <a:pt x="172941" y="47672"/>
                  </a:lnTo>
                  <a:lnTo>
                    <a:pt x="213262" y="27440"/>
                  </a:lnTo>
                  <a:lnTo>
                    <a:pt x="256352" y="12472"/>
                  </a:lnTo>
                  <a:lnTo>
                    <a:pt x="301796" y="3187"/>
                  </a:lnTo>
                  <a:lnTo>
                    <a:pt x="349177" y="0"/>
                  </a:lnTo>
                  <a:lnTo>
                    <a:pt x="396559" y="3187"/>
                  </a:lnTo>
                  <a:lnTo>
                    <a:pt x="442003" y="12472"/>
                  </a:lnTo>
                  <a:lnTo>
                    <a:pt x="485093" y="27440"/>
                  </a:lnTo>
                  <a:lnTo>
                    <a:pt x="525414" y="47672"/>
                  </a:lnTo>
                  <a:lnTo>
                    <a:pt x="562550" y="72755"/>
                  </a:lnTo>
                  <a:lnTo>
                    <a:pt x="596084" y="102271"/>
                  </a:lnTo>
                  <a:lnTo>
                    <a:pt x="625600" y="135805"/>
                  </a:lnTo>
                  <a:lnTo>
                    <a:pt x="650682" y="172941"/>
                  </a:lnTo>
                  <a:lnTo>
                    <a:pt x="670915" y="213262"/>
                  </a:lnTo>
                  <a:lnTo>
                    <a:pt x="685883" y="256352"/>
                  </a:lnTo>
                  <a:lnTo>
                    <a:pt x="695168" y="301796"/>
                  </a:lnTo>
                  <a:lnTo>
                    <a:pt x="698356" y="349178"/>
                  </a:lnTo>
                  <a:lnTo>
                    <a:pt x="695168" y="396559"/>
                  </a:lnTo>
                  <a:lnTo>
                    <a:pt x="685883" y="442003"/>
                  </a:lnTo>
                  <a:lnTo>
                    <a:pt x="670915" y="485093"/>
                  </a:lnTo>
                  <a:lnTo>
                    <a:pt x="650682" y="525414"/>
                  </a:lnTo>
                  <a:lnTo>
                    <a:pt x="625600" y="562550"/>
                  </a:lnTo>
                  <a:lnTo>
                    <a:pt x="596084" y="596083"/>
                  </a:lnTo>
                  <a:lnTo>
                    <a:pt x="562550" y="625600"/>
                  </a:lnTo>
                  <a:lnTo>
                    <a:pt x="525414" y="650682"/>
                  </a:lnTo>
                  <a:lnTo>
                    <a:pt x="485093" y="670915"/>
                  </a:lnTo>
                  <a:lnTo>
                    <a:pt x="442003" y="685882"/>
                  </a:lnTo>
                  <a:lnTo>
                    <a:pt x="396559" y="695167"/>
                  </a:lnTo>
                  <a:lnTo>
                    <a:pt x="349177" y="698355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3477617" y="6543237"/>
            <a:ext cx="8973820" cy="8655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4900" b="1" spc="-484" dirty="0">
                <a:solidFill>
                  <a:srgbClr val="723A36"/>
                </a:solidFill>
                <a:latin typeface="Tahoma"/>
                <a:cs typeface="Tahoma"/>
              </a:rPr>
              <a:t>[ID:</a:t>
            </a:r>
            <a:r>
              <a:rPr sz="4900" b="1" spc="-6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500" dirty="0">
                <a:solidFill>
                  <a:srgbClr val="723A36"/>
                </a:solidFill>
                <a:latin typeface="Tahoma"/>
                <a:cs typeface="Tahoma"/>
              </a:rPr>
              <a:t>3</a:t>
            </a:r>
            <a:r>
              <a:rPr sz="4900" b="1" spc="-5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939" dirty="0">
                <a:solidFill>
                  <a:srgbClr val="723A36"/>
                </a:solidFill>
                <a:latin typeface="Tahoma"/>
                <a:cs typeface="Tahoma"/>
              </a:rPr>
              <a:t>|</a:t>
            </a:r>
            <a:r>
              <a:rPr sz="4900" b="1" spc="-5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355" dirty="0">
                <a:solidFill>
                  <a:srgbClr val="723A36"/>
                </a:solidFill>
                <a:latin typeface="Tahoma"/>
                <a:cs typeface="Tahoma"/>
              </a:rPr>
              <a:t>Carla|</a:t>
            </a:r>
            <a:r>
              <a:rPr sz="4900" b="1" spc="-5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395" dirty="0">
                <a:solidFill>
                  <a:srgbClr val="723A36"/>
                </a:solidFill>
                <a:latin typeface="Tahoma"/>
                <a:cs typeface="Tahoma"/>
              </a:rPr>
              <a:t>P:6</a:t>
            </a:r>
            <a:r>
              <a:rPr sz="4900" b="1" spc="-6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1939" dirty="0">
                <a:solidFill>
                  <a:srgbClr val="723A36"/>
                </a:solidFill>
                <a:latin typeface="Tahoma"/>
                <a:cs typeface="Tahoma"/>
              </a:rPr>
              <a:t>|</a:t>
            </a:r>
            <a:r>
              <a:rPr sz="4900" b="1" spc="-5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900" b="1" spc="-430" dirty="0">
                <a:solidFill>
                  <a:srgbClr val="723A36"/>
                </a:solidFill>
                <a:latin typeface="Tahoma"/>
                <a:cs typeface="Tahoma"/>
              </a:rPr>
              <a:t>120MB]</a:t>
            </a:r>
            <a:r>
              <a:rPr sz="4900" b="1" spc="-5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2300" b="1" spc="2340" dirty="0">
                <a:solidFill>
                  <a:srgbClr val="723A36"/>
                </a:solidFill>
                <a:latin typeface="Arial"/>
                <a:cs typeface="Arial"/>
              </a:rPr>
              <a:t>→</a:t>
            </a:r>
            <a:r>
              <a:rPr sz="5500" spc="2340" dirty="0">
                <a:solidFill>
                  <a:srgbClr val="723A36"/>
                </a:solidFill>
                <a:latin typeface="Webdings"/>
                <a:cs typeface="Webdings"/>
              </a:rPr>
              <a:t>🪑</a:t>
            </a:r>
            <a:endParaRPr sz="5500">
              <a:latin typeface="Webdings"/>
              <a:cs typeface="Webdings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2642928" y="6628448"/>
            <a:ext cx="368935" cy="6737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50" spc="-50" dirty="0">
                <a:solidFill>
                  <a:srgbClr val="F4C266"/>
                </a:solidFill>
                <a:latin typeface="Verdana"/>
                <a:cs typeface="Verdana"/>
              </a:rPr>
              <a:t>3</a:t>
            </a:r>
            <a:endParaRPr sz="4250">
              <a:latin typeface="Verdana"/>
              <a:cs typeface="Verdana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6792128" y="4035910"/>
            <a:ext cx="573405" cy="4152265"/>
            <a:chOff x="6792128" y="4035910"/>
            <a:chExt cx="573405" cy="4152265"/>
          </a:xfrm>
        </p:grpSpPr>
        <p:sp>
          <p:nvSpPr>
            <p:cNvPr id="26" name="object 26"/>
            <p:cNvSpPr/>
            <p:nvPr/>
          </p:nvSpPr>
          <p:spPr>
            <a:xfrm>
              <a:off x="7120542" y="4097543"/>
              <a:ext cx="13335" cy="251460"/>
            </a:xfrm>
            <a:custGeom>
              <a:avLst/>
              <a:gdLst/>
              <a:ahLst/>
              <a:cxnLst/>
              <a:rect l="l" t="t" r="r" b="b"/>
              <a:pathLst>
                <a:path w="13334" h="251460">
                  <a:moveTo>
                    <a:pt x="12750" y="0"/>
                  </a:moveTo>
                  <a:lnTo>
                    <a:pt x="0" y="251258"/>
                  </a:lnTo>
                </a:path>
              </a:pathLst>
            </a:custGeom>
            <a:ln w="123265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6934320" y="4370207"/>
              <a:ext cx="369570" cy="255904"/>
            </a:xfrm>
            <a:custGeom>
              <a:avLst/>
              <a:gdLst/>
              <a:ahLst/>
              <a:cxnLst/>
              <a:rect l="l" t="t" r="r" b="b"/>
              <a:pathLst>
                <a:path w="369570" h="255904">
                  <a:moveTo>
                    <a:pt x="0" y="0"/>
                  </a:moveTo>
                  <a:lnTo>
                    <a:pt x="369322" y="18742"/>
                  </a:lnTo>
                  <a:lnTo>
                    <a:pt x="172166" y="2555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6934320" y="4370207"/>
              <a:ext cx="369570" cy="255904"/>
            </a:xfrm>
            <a:custGeom>
              <a:avLst/>
              <a:gdLst/>
              <a:ahLst/>
              <a:cxnLst/>
              <a:rect l="l" t="t" r="r" b="b"/>
              <a:pathLst>
                <a:path w="369570" h="255904">
                  <a:moveTo>
                    <a:pt x="369322" y="18742"/>
                  </a:moveTo>
                  <a:lnTo>
                    <a:pt x="172166" y="255585"/>
                  </a:lnTo>
                  <a:lnTo>
                    <a:pt x="0" y="0"/>
                  </a:lnTo>
                  <a:lnTo>
                    <a:pt x="369322" y="18742"/>
                  </a:lnTo>
                  <a:close/>
                </a:path>
              </a:pathLst>
            </a:custGeom>
            <a:ln w="123265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095959" y="5820095"/>
              <a:ext cx="6985" cy="295275"/>
            </a:xfrm>
            <a:custGeom>
              <a:avLst/>
              <a:gdLst/>
              <a:ahLst/>
              <a:cxnLst/>
              <a:rect l="l" t="t" r="r" b="b"/>
              <a:pathLst>
                <a:path w="6984" h="295275">
                  <a:moveTo>
                    <a:pt x="6978" y="0"/>
                  </a:moveTo>
                  <a:lnTo>
                    <a:pt x="0" y="294928"/>
                  </a:lnTo>
                </a:path>
              </a:pathLst>
            </a:custGeom>
            <a:ln w="123824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6909541" y="6141577"/>
              <a:ext cx="371475" cy="252095"/>
            </a:xfrm>
            <a:custGeom>
              <a:avLst/>
              <a:gdLst/>
              <a:ahLst/>
              <a:cxnLst/>
              <a:rect l="l" t="t" r="r" b="b"/>
              <a:pathLst>
                <a:path w="371475" h="252095">
                  <a:moveTo>
                    <a:pt x="0" y="0"/>
                  </a:moveTo>
                  <a:lnTo>
                    <a:pt x="371371" y="8787"/>
                  </a:lnTo>
                  <a:lnTo>
                    <a:pt x="179827" y="2519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6909541" y="6141577"/>
              <a:ext cx="371475" cy="252095"/>
            </a:xfrm>
            <a:custGeom>
              <a:avLst/>
              <a:gdLst/>
              <a:ahLst/>
              <a:cxnLst/>
              <a:rect l="l" t="t" r="r" b="b"/>
              <a:pathLst>
                <a:path w="371475" h="252095">
                  <a:moveTo>
                    <a:pt x="371371" y="8787"/>
                  </a:moveTo>
                  <a:lnTo>
                    <a:pt x="179827" y="251974"/>
                  </a:lnTo>
                  <a:lnTo>
                    <a:pt x="0" y="0"/>
                  </a:lnTo>
                  <a:lnTo>
                    <a:pt x="371371" y="8787"/>
                  </a:lnTo>
                  <a:close/>
                </a:path>
              </a:pathLst>
            </a:custGeom>
            <a:ln w="123824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7039778" y="7588380"/>
              <a:ext cx="0" cy="259079"/>
            </a:xfrm>
            <a:custGeom>
              <a:avLst/>
              <a:gdLst/>
              <a:ahLst/>
              <a:cxnLst/>
              <a:rect l="l" t="t" r="r" b="b"/>
              <a:pathLst>
                <a:path h="259079">
                  <a:moveTo>
                    <a:pt x="0" y="0"/>
                  </a:moveTo>
                  <a:lnTo>
                    <a:pt x="0" y="258912"/>
                  </a:lnTo>
                </a:path>
              </a:pathLst>
            </a:custGeom>
            <a:ln w="123824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6854041" y="7878249"/>
              <a:ext cx="371475" cy="247650"/>
            </a:xfrm>
            <a:custGeom>
              <a:avLst/>
              <a:gdLst/>
              <a:ahLst/>
              <a:cxnLst/>
              <a:rect l="l" t="t" r="r" b="b"/>
              <a:pathLst>
                <a:path w="371475" h="247650">
                  <a:moveTo>
                    <a:pt x="0" y="0"/>
                  </a:moveTo>
                  <a:lnTo>
                    <a:pt x="371474" y="0"/>
                  </a:lnTo>
                  <a:lnTo>
                    <a:pt x="185737" y="2476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6854041" y="7878249"/>
              <a:ext cx="371475" cy="247650"/>
            </a:xfrm>
            <a:custGeom>
              <a:avLst/>
              <a:gdLst/>
              <a:ahLst/>
              <a:cxnLst/>
              <a:rect l="l" t="t" r="r" b="b"/>
              <a:pathLst>
                <a:path w="371475" h="247650">
                  <a:moveTo>
                    <a:pt x="371474" y="0"/>
                  </a:moveTo>
                  <a:lnTo>
                    <a:pt x="185737" y="247649"/>
                  </a:lnTo>
                  <a:lnTo>
                    <a:pt x="0" y="0"/>
                  </a:lnTo>
                  <a:lnTo>
                    <a:pt x="371474" y="0"/>
                  </a:lnTo>
                  <a:close/>
                </a:path>
              </a:pathLst>
            </a:custGeom>
            <a:ln w="123824">
              <a:solidFill>
                <a:srgbClr val="C1262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03983" y="3978556"/>
            <a:ext cx="14080490" cy="4808220"/>
          </a:xfrm>
          <a:custGeom>
            <a:avLst/>
            <a:gdLst/>
            <a:ahLst/>
            <a:cxnLst/>
            <a:rect l="l" t="t" r="r" b="b"/>
            <a:pathLst>
              <a:path w="14080490" h="4808220">
                <a:moveTo>
                  <a:pt x="13594258" y="4808147"/>
                </a:moveTo>
                <a:lnTo>
                  <a:pt x="485774" y="4808147"/>
                </a:lnTo>
                <a:lnTo>
                  <a:pt x="437762" y="4805769"/>
                </a:lnTo>
                <a:lnTo>
                  <a:pt x="390562" y="4798726"/>
                </a:lnTo>
                <a:lnTo>
                  <a:pt x="344494" y="4787149"/>
                </a:lnTo>
                <a:lnTo>
                  <a:pt x="299876" y="4771169"/>
                </a:lnTo>
                <a:lnTo>
                  <a:pt x="257028" y="4750919"/>
                </a:lnTo>
                <a:lnTo>
                  <a:pt x="216266" y="4726531"/>
                </a:lnTo>
                <a:lnTo>
                  <a:pt x="177911" y="4698136"/>
                </a:lnTo>
                <a:lnTo>
                  <a:pt x="142280" y="4665867"/>
                </a:lnTo>
                <a:lnTo>
                  <a:pt x="110010" y="4630236"/>
                </a:lnTo>
                <a:lnTo>
                  <a:pt x="81615" y="4591880"/>
                </a:lnTo>
                <a:lnTo>
                  <a:pt x="57227" y="4551119"/>
                </a:lnTo>
                <a:lnTo>
                  <a:pt x="36977" y="4508270"/>
                </a:lnTo>
                <a:lnTo>
                  <a:pt x="20997" y="4463652"/>
                </a:lnTo>
                <a:lnTo>
                  <a:pt x="9420" y="4417584"/>
                </a:lnTo>
                <a:lnTo>
                  <a:pt x="2377" y="4370385"/>
                </a:lnTo>
                <a:lnTo>
                  <a:pt x="0" y="4322372"/>
                </a:lnTo>
                <a:lnTo>
                  <a:pt x="0" y="485774"/>
                </a:lnTo>
                <a:lnTo>
                  <a:pt x="2377" y="437762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8"/>
                </a:lnTo>
                <a:lnTo>
                  <a:pt x="81615" y="216266"/>
                </a:lnTo>
                <a:lnTo>
                  <a:pt x="110010" y="177911"/>
                </a:lnTo>
                <a:lnTo>
                  <a:pt x="142280" y="142280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6" y="36977"/>
                </a:lnTo>
                <a:lnTo>
                  <a:pt x="344494" y="20997"/>
                </a:lnTo>
                <a:lnTo>
                  <a:pt x="390562" y="9420"/>
                </a:lnTo>
                <a:lnTo>
                  <a:pt x="437762" y="2377"/>
                </a:lnTo>
                <a:lnTo>
                  <a:pt x="485774" y="0"/>
                </a:lnTo>
                <a:lnTo>
                  <a:pt x="13594258" y="0"/>
                </a:lnTo>
                <a:lnTo>
                  <a:pt x="13642271" y="2377"/>
                </a:lnTo>
                <a:lnTo>
                  <a:pt x="13689470" y="9420"/>
                </a:lnTo>
                <a:lnTo>
                  <a:pt x="13735538" y="20997"/>
                </a:lnTo>
                <a:lnTo>
                  <a:pt x="13780155" y="36977"/>
                </a:lnTo>
                <a:lnTo>
                  <a:pt x="13823004" y="57227"/>
                </a:lnTo>
                <a:lnTo>
                  <a:pt x="13863765" y="81615"/>
                </a:lnTo>
                <a:lnTo>
                  <a:pt x="13902120" y="110010"/>
                </a:lnTo>
                <a:lnTo>
                  <a:pt x="13937751" y="142280"/>
                </a:lnTo>
                <a:lnTo>
                  <a:pt x="13970021" y="177911"/>
                </a:lnTo>
                <a:lnTo>
                  <a:pt x="13998416" y="216266"/>
                </a:lnTo>
                <a:lnTo>
                  <a:pt x="14022805" y="257028"/>
                </a:lnTo>
                <a:lnTo>
                  <a:pt x="14043055" y="299876"/>
                </a:lnTo>
                <a:lnTo>
                  <a:pt x="14059035" y="344494"/>
                </a:lnTo>
                <a:lnTo>
                  <a:pt x="14070612" y="390562"/>
                </a:lnTo>
                <a:lnTo>
                  <a:pt x="14077655" y="437762"/>
                </a:lnTo>
                <a:lnTo>
                  <a:pt x="14080033" y="485774"/>
                </a:lnTo>
                <a:lnTo>
                  <a:pt x="14080033" y="4322372"/>
                </a:lnTo>
                <a:lnTo>
                  <a:pt x="14077655" y="4370385"/>
                </a:lnTo>
                <a:lnTo>
                  <a:pt x="14070612" y="4417584"/>
                </a:lnTo>
                <a:lnTo>
                  <a:pt x="14059035" y="4463652"/>
                </a:lnTo>
                <a:lnTo>
                  <a:pt x="14043055" y="4508270"/>
                </a:lnTo>
                <a:lnTo>
                  <a:pt x="14022805" y="4551119"/>
                </a:lnTo>
                <a:lnTo>
                  <a:pt x="13998416" y="4591880"/>
                </a:lnTo>
                <a:lnTo>
                  <a:pt x="13970021" y="4630236"/>
                </a:lnTo>
                <a:lnTo>
                  <a:pt x="13937751" y="4665867"/>
                </a:lnTo>
                <a:lnTo>
                  <a:pt x="13902120" y="4698136"/>
                </a:lnTo>
                <a:lnTo>
                  <a:pt x="13863765" y="4726531"/>
                </a:lnTo>
                <a:lnTo>
                  <a:pt x="13823004" y="4750919"/>
                </a:lnTo>
                <a:lnTo>
                  <a:pt x="13780155" y="4771169"/>
                </a:lnTo>
                <a:lnTo>
                  <a:pt x="13735538" y="4787149"/>
                </a:lnTo>
                <a:lnTo>
                  <a:pt x="13689470" y="4798726"/>
                </a:lnTo>
                <a:lnTo>
                  <a:pt x="13642271" y="4805769"/>
                </a:lnTo>
                <a:lnTo>
                  <a:pt x="13594258" y="4808147"/>
                </a:lnTo>
                <a:close/>
              </a:path>
            </a:pathLst>
          </a:custGeom>
          <a:solidFill>
            <a:srgbClr val="FFF5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713883" y="4253888"/>
            <a:ext cx="8958580" cy="4073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02870" algn="ctr">
              <a:lnSpc>
                <a:spcPct val="115500"/>
              </a:lnSpc>
              <a:spcBef>
                <a:spcPts val="100"/>
              </a:spcBef>
            </a:pPr>
            <a:r>
              <a:rPr sz="4600" b="1" spc="-155" dirty="0">
                <a:solidFill>
                  <a:srgbClr val="723A36"/>
                </a:solidFill>
                <a:latin typeface="Tahoma"/>
                <a:cs typeface="Tahoma"/>
              </a:rPr>
              <a:t>NodoProceso*</a:t>
            </a:r>
            <a:r>
              <a:rPr sz="4600" b="1" spc="-18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dirty="0">
                <a:solidFill>
                  <a:srgbClr val="723A36"/>
                </a:solidFill>
                <a:latin typeface="Tahoma"/>
                <a:cs typeface="Tahoma"/>
              </a:rPr>
              <a:t>actual</a:t>
            </a:r>
            <a:r>
              <a:rPr sz="4600" b="1" spc="-26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944" dirty="0">
                <a:solidFill>
                  <a:srgbClr val="723A36"/>
                </a:solidFill>
                <a:latin typeface="Tahoma"/>
                <a:cs typeface="Tahoma"/>
              </a:rPr>
              <a:t>=</a:t>
            </a:r>
            <a:r>
              <a:rPr sz="4600" b="1" spc="-6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20" dirty="0">
                <a:solidFill>
                  <a:srgbClr val="723A36"/>
                </a:solidFill>
                <a:latin typeface="Tahoma"/>
                <a:cs typeface="Tahoma"/>
              </a:rPr>
              <a:t>cabeza; </a:t>
            </a:r>
            <a:r>
              <a:rPr sz="4600" b="1" spc="-270" dirty="0">
                <a:solidFill>
                  <a:srgbClr val="723A36"/>
                </a:solidFill>
                <a:latin typeface="Tahoma"/>
                <a:cs typeface="Tahoma"/>
              </a:rPr>
              <a:t>while</a:t>
            </a:r>
            <a:r>
              <a:rPr sz="4600" b="1" spc="-7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80" dirty="0">
                <a:solidFill>
                  <a:srgbClr val="723A36"/>
                </a:solidFill>
                <a:latin typeface="Tahoma"/>
                <a:cs typeface="Tahoma"/>
              </a:rPr>
              <a:t>(actual</a:t>
            </a:r>
            <a:r>
              <a:rPr sz="4600" b="1" spc="-229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655" dirty="0">
                <a:solidFill>
                  <a:srgbClr val="723A36"/>
                </a:solidFill>
                <a:latin typeface="Tahoma"/>
                <a:cs typeface="Tahoma"/>
              </a:rPr>
              <a:t>!=</a:t>
            </a:r>
            <a:r>
              <a:rPr sz="4600" b="1" spc="-6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165" dirty="0">
                <a:solidFill>
                  <a:srgbClr val="723A36"/>
                </a:solidFill>
                <a:latin typeface="Tahoma"/>
                <a:cs typeface="Tahoma"/>
              </a:rPr>
              <a:t>NULL)</a:t>
            </a:r>
            <a:r>
              <a:rPr sz="4600" b="1" spc="-12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1085" dirty="0">
                <a:solidFill>
                  <a:srgbClr val="723A36"/>
                </a:solidFill>
                <a:latin typeface="Tahoma"/>
                <a:cs typeface="Tahoma"/>
              </a:rPr>
              <a:t>{</a:t>
            </a:r>
            <a:endParaRPr sz="4600">
              <a:latin typeface="Tahoma"/>
              <a:cs typeface="Tahoma"/>
            </a:endParaRPr>
          </a:p>
          <a:p>
            <a:pPr marL="568960" marR="5080" algn="ctr">
              <a:lnSpc>
                <a:spcPct val="115500"/>
              </a:lnSpc>
            </a:pPr>
            <a:r>
              <a:rPr sz="4600" b="1" spc="-25" dirty="0">
                <a:solidFill>
                  <a:srgbClr val="723A36"/>
                </a:solidFill>
                <a:latin typeface="Tahoma"/>
                <a:cs typeface="Tahoma"/>
              </a:rPr>
              <a:t>cout</a:t>
            </a:r>
            <a:r>
              <a:rPr sz="4600" b="1" spc="-245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1360" dirty="0">
                <a:solidFill>
                  <a:srgbClr val="723A36"/>
                </a:solidFill>
                <a:latin typeface="Tahoma"/>
                <a:cs typeface="Tahoma"/>
              </a:rPr>
              <a:t>&lt;&lt;</a:t>
            </a:r>
            <a:r>
              <a:rPr sz="4600" b="1" spc="-6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70" dirty="0">
                <a:solidFill>
                  <a:srgbClr val="723A36"/>
                </a:solidFill>
                <a:latin typeface="Tahoma"/>
                <a:cs typeface="Tahoma"/>
              </a:rPr>
              <a:t>actual-</a:t>
            </a:r>
            <a:r>
              <a:rPr sz="4600" b="1" spc="-170" dirty="0">
                <a:solidFill>
                  <a:srgbClr val="723A36"/>
                </a:solidFill>
                <a:latin typeface="Tahoma"/>
                <a:cs typeface="Tahoma"/>
              </a:rPr>
              <a:t>&gt;dato.nombre; </a:t>
            </a:r>
            <a:r>
              <a:rPr sz="4600" b="1" dirty="0">
                <a:solidFill>
                  <a:srgbClr val="723A36"/>
                </a:solidFill>
                <a:latin typeface="Tahoma"/>
                <a:cs typeface="Tahoma"/>
              </a:rPr>
              <a:t>actual</a:t>
            </a:r>
            <a:r>
              <a:rPr sz="4600" b="1" spc="-26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944" dirty="0">
                <a:solidFill>
                  <a:srgbClr val="723A36"/>
                </a:solidFill>
                <a:latin typeface="Tahoma"/>
                <a:cs typeface="Tahoma"/>
              </a:rPr>
              <a:t>=</a:t>
            </a:r>
            <a:r>
              <a:rPr sz="4600" b="1" spc="-60" dirty="0">
                <a:solidFill>
                  <a:srgbClr val="723A36"/>
                </a:solidFill>
                <a:latin typeface="Tahoma"/>
                <a:cs typeface="Tahoma"/>
              </a:rPr>
              <a:t> </a:t>
            </a:r>
            <a:r>
              <a:rPr sz="4600" b="1" spc="-70" dirty="0">
                <a:solidFill>
                  <a:srgbClr val="723A36"/>
                </a:solidFill>
                <a:latin typeface="Tahoma"/>
                <a:cs typeface="Tahoma"/>
              </a:rPr>
              <a:t>actual-</a:t>
            </a:r>
            <a:r>
              <a:rPr sz="4600" b="1" spc="-290" dirty="0">
                <a:solidFill>
                  <a:srgbClr val="723A36"/>
                </a:solidFill>
                <a:latin typeface="Tahoma"/>
                <a:cs typeface="Tahoma"/>
              </a:rPr>
              <a:t>&gt;siguiente;</a:t>
            </a:r>
            <a:endParaRPr sz="4600">
              <a:latin typeface="Tahoma"/>
              <a:cs typeface="Tahoma"/>
            </a:endParaRPr>
          </a:p>
          <a:p>
            <a:pPr marR="90170" algn="ctr">
              <a:lnSpc>
                <a:spcPct val="100000"/>
              </a:lnSpc>
              <a:spcBef>
                <a:spcPts val="850"/>
              </a:spcBef>
            </a:pPr>
            <a:r>
              <a:rPr sz="4600" b="1" spc="-1085" dirty="0">
                <a:solidFill>
                  <a:srgbClr val="723A36"/>
                </a:solidFill>
                <a:latin typeface="Tahoma"/>
                <a:cs typeface="Tahoma"/>
              </a:rPr>
              <a:t>}</a:t>
            </a:r>
            <a:endParaRPr sz="46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6108425"/>
            <a:ext cx="3574415" cy="4178935"/>
            <a:chOff x="0" y="6108425"/>
            <a:chExt cx="3574415" cy="4178935"/>
          </a:xfrm>
        </p:grpSpPr>
        <p:sp>
          <p:nvSpPr>
            <p:cNvPr id="5" name="object 5"/>
            <p:cNvSpPr/>
            <p:nvPr/>
          </p:nvSpPr>
          <p:spPr>
            <a:xfrm>
              <a:off x="3644" y="6108432"/>
              <a:ext cx="3570604" cy="2654300"/>
            </a:xfrm>
            <a:custGeom>
              <a:avLst/>
              <a:gdLst/>
              <a:ahLst/>
              <a:cxnLst/>
              <a:rect l="l" t="t" r="r" b="b"/>
              <a:pathLst>
                <a:path w="3570604" h="2654300">
                  <a:moveTo>
                    <a:pt x="1806524" y="896416"/>
                  </a:moveTo>
                  <a:lnTo>
                    <a:pt x="1802511" y="853249"/>
                  </a:lnTo>
                  <a:lnTo>
                    <a:pt x="1796783" y="809332"/>
                  </a:lnTo>
                  <a:lnTo>
                    <a:pt x="1789391" y="764717"/>
                  </a:lnTo>
                  <a:lnTo>
                    <a:pt x="1780387" y="719404"/>
                  </a:lnTo>
                  <a:lnTo>
                    <a:pt x="1769833" y="673430"/>
                  </a:lnTo>
                  <a:lnTo>
                    <a:pt x="1752765" y="638492"/>
                  </a:lnTo>
                  <a:lnTo>
                    <a:pt x="1739265" y="591248"/>
                  </a:lnTo>
                  <a:lnTo>
                    <a:pt x="1719364" y="555078"/>
                  </a:lnTo>
                  <a:lnTo>
                    <a:pt x="1703133" y="506679"/>
                  </a:lnTo>
                  <a:lnTo>
                    <a:pt x="1680603" y="469392"/>
                  </a:lnTo>
                  <a:lnTo>
                    <a:pt x="1668729" y="450481"/>
                  </a:lnTo>
                  <a:lnTo>
                    <a:pt x="1656854" y="431571"/>
                  </a:lnTo>
                  <a:lnTo>
                    <a:pt x="1631924" y="393255"/>
                  </a:lnTo>
                  <a:lnTo>
                    <a:pt x="1628825" y="388645"/>
                  </a:lnTo>
                  <a:lnTo>
                    <a:pt x="1628825" y="1013701"/>
                  </a:lnTo>
                  <a:lnTo>
                    <a:pt x="1624825" y="1053439"/>
                  </a:lnTo>
                  <a:lnTo>
                    <a:pt x="1608632" y="1101763"/>
                  </a:lnTo>
                  <a:lnTo>
                    <a:pt x="1584820" y="1146835"/>
                  </a:lnTo>
                  <a:lnTo>
                    <a:pt x="1558874" y="1177163"/>
                  </a:lnTo>
                  <a:lnTo>
                    <a:pt x="1526438" y="1204709"/>
                  </a:lnTo>
                  <a:lnTo>
                    <a:pt x="1488173" y="1229766"/>
                  </a:lnTo>
                  <a:lnTo>
                    <a:pt x="1449768" y="1240942"/>
                  </a:lnTo>
                  <a:lnTo>
                    <a:pt x="1406855" y="1250188"/>
                  </a:lnTo>
                  <a:lnTo>
                    <a:pt x="1360119" y="1257782"/>
                  </a:lnTo>
                  <a:lnTo>
                    <a:pt x="1315224" y="1252372"/>
                  </a:lnTo>
                  <a:lnTo>
                    <a:pt x="1230401" y="1216012"/>
                  </a:lnTo>
                  <a:lnTo>
                    <a:pt x="1195501" y="1187234"/>
                  </a:lnTo>
                  <a:lnTo>
                    <a:pt x="1168768" y="1148143"/>
                  </a:lnTo>
                  <a:lnTo>
                    <a:pt x="1145870" y="1110703"/>
                  </a:lnTo>
                  <a:lnTo>
                    <a:pt x="1127467" y="1075182"/>
                  </a:lnTo>
                  <a:lnTo>
                    <a:pt x="1119225" y="1030198"/>
                  </a:lnTo>
                  <a:lnTo>
                    <a:pt x="1116799" y="987704"/>
                  </a:lnTo>
                  <a:lnTo>
                    <a:pt x="1120876" y="947991"/>
                  </a:lnTo>
                  <a:lnTo>
                    <a:pt x="1137081" y="899680"/>
                  </a:lnTo>
                  <a:lnTo>
                    <a:pt x="1160894" y="854608"/>
                  </a:lnTo>
                  <a:lnTo>
                    <a:pt x="1186840" y="824280"/>
                  </a:lnTo>
                  <a:lnTo>
                    <a:pt x="1208468" y="805916"/>
                  </a:lnTo>
                  <a:lnTo>
                    <a:pt x="1219276" y="796734"/>
                  </a:lnTo>
                  <a:lnTo>
                    <a:pt x="1257541" y="771677"/>
                  </a:lnTo>
                  <a:lnTo>
                    <a:pt x="1300949" y="748830"/>
                  </a:lnTo>
                  <a:lnTo>
                    <a:pt x="1343863" y="739584"/>
                  </a:lnTo>
                  <a:lnTo>
                    <a:pt x="1385595" y="743661"/>
                  </a:lnTo>
                  <a:lnTo>
                    <a:pt x="1430502" y="749084"/>
                  </a:lnTo>
                  <a:lnTo>
                    <a:pt x="1515135" y="785368"/>
                  </a:lnTo>
                  <a:lnTo>
                    <a:pt x="1549920" y="814070"/>
                  </a:lnTo>
                  <a:lnTo>
                    <a:pt x="1581619" y="841476"/>
                  </a:lnTo>
                  <a:lnTo>
                    <a:pt x="1604543" y="878941"/>
                  </a:lnTo>
                  <a:lnTo>
                    <a:pt x="1618005" y="926160"/>
                  </a:lnTo>
                  <a:lnTo>
                    <a:pt x="1626323" y="971181"/>
                  </a:lnTo>
                  <a:lnTo>
                    <a:pt x="1628825" y="1013701"/>
                  </a:lnTo>
                  <a:lnTo>
                    <a:pt x="1628825" y="388645"/>
                  </a:lnTo>
                  <a:lnTo>
                    <a:pt x="1605876" y="354457"/>
                  </a:lnTo>
                  <a:lnTo>
                    <a:pt x="1573758" y="326872"/>
                  </a:lnTo>
                  <a:lnTo>
                    <a:pt x="1545628" y="287185"/>
                  </a:lnTo>
                  <a:lnTo>
                    <a:pt x="1476540" y="229946"/>
                  </a:lnTo>
                  <a:lnTo>
                    <a:pt x="1366659" y="141401"/>
                  </a:lnTo>
                  <a:lnTo>
                    <a:pt x="1326553" y="124218"/>
                  </a:lnTo>
                  <a:lnTo>
                    <a:pt x="1326553" y="483450"/>
                  </a:lnTo>
                  <a:lnTo>
                    <a:pt x="1322489" y="523163"/>
                  </a:lnTo>
                  <a:lnTo>
                    <a:pt x="1306271" y="571487"/>
                  </a:lnTo>
                  <a:lnTo>
                    <a:pt x="1287462" y="604875"/>
                  </a:lnTo>
                  <a:lnTo>
                    <a:pt x="1256512" y="646874"/>
                  </a:lnTo>
                  <a:lnTo>
                    <a:pt x="1224076" y="674433"/>
                  </a:lnTo>
                  <a:lnTo>
                    <a:pt x="1185811" y="699490"/>
                  </a:lnTo>
                  <a:lnTo>
                    <a:pt x="1147406" y="710653"/>
                  </a:lnTo>
                  <a:lnTo>
                    <a:pt x="1104493" y="719899"/>
                  </a:lnTo>
                  <a:lnTo>
                    <a:pt x="1057757" y="727506"/>
                  </a:lnTo>
                  <a:lnTo>
                    <a:pt x="1012875" y="722096"/>
                  </a:lnTo>
                  <a:lnTo>
                    <a:pt x="928039" y="685723"/>
                  </a:lnTo>
                  <a:lnTo>
                    <a:pt x="893140" y="656958"/>
                  </a:lnTo>
                  <a:lnTo>
                    <a:pt x="866406" y="617867"/>
                  </a:lnTo>
                  <a:lnTo>
                    <a:pt x="843508" y="580415"/>
                  </a:lnTo>
                  <a:lnTo>
                    <a:pt x="825106" y="544893"/>
                  </a:lnTo>
                  <a:lnTo>
                    <a:pt x="816864" y="499910"/>
                  </a:lnTo>
                  <a:lnTo>
                    <a:pt x="814438" y="457428"/>
                  </a:lnTo>
                  <a:lnTo>
                    <a:pt x="823506" y="406044"/>
                  </a:lnTo>
                  <a:lnTo>
                    <a:pt x="834720" y="369392"/>
                  </a:lnTo>
                  <a:lnTo>
                    <a:pt x="858532" y="324332"/>
                  </a:lnTo>
                  <a:lnTo>
                    <a:pt x="884478" y="294005"/>
                  </a:lnTo>
                  <a:lnTo>
                    <a:pt x="916914" y="266446"/>
                  </a:lnTo>
                  <a:lnTo>
                    <a:pt x="955179" y="241388"/>
                  </a:lnTo>
                  <a:lnTo>
                    <a:pt x="998588" y="218554"/>
                  </a:lnTo>
                  <a:lnTo>
                    <a:pt x="1041501" y="209308"/>
                  </a:lnTo>
                  <a:lnTo>
                    <a:pt x="1083233" y="213372"/>
                  </a:lnTo>
                  <a:lnTo>
                    <a:pt x="1128141" y="218808"/>
                  </a:lnTo>
                  <a:lnTo>
                    <a:pt x="1212964" y="255168"/>
                  </a:lnTo>
                  <a:lnTo>
                    <a:pt x="1247863" y="283921"/>
                  </a:lnTo>
                  <a:lnTo>
                    <a:pt x="1279588" y="311340"/>
                  </a:lnTo>
                  <a:lnTo>
                    <a:pt x="1302486" y="348792"/>
                  </a:lnTo>
                  <a:lnTo>
                    <a:pt x="1315885" y="395986"/>
                  </a:lnTo>
                  <a:lnTo>
                    <a:pt x="1324127" y="440969"/>
                  </a:lnTo>
                  <a:lnTo>
                    <a:pt x="1326553" y="483450"/>
                  </a:lnTo>
                  <a:lnTo>
                    <a:pt x="1326553" y="124218"/>
                  </a:lnTo>
                  <a:lnTo>
                    <a:pt x="1104519" y="29057"/>
                  </a:lnTo>
                  <a:lnTo>
                    <a:pt x="964615" y="10553"/>
                  </a:lnTo>
                  <a:lnTo>
                    <a:pt x="875525" y="0"/>
                  </a:lnTo>
                  <a:lnTo>
                    <a:pt x="827379" y="6997"/>
                  </a:lnTo>
                  <a:lnTo>
                    <a:pt x="785253" y="2768"/>
                  </a:lnTo>
                  <a:lnTo>
                    <a:pt x="739190" y="10655"/>
                  </a:lnTo>
                  <a:lnTo>
                    <a:pt x="734034" y="11620"/>
                  </a:lnTo>
                  <a:lnTo>
                    <a:pt x="734034" y="630212"/>
                  </a:lnTo>
                  <a:lnTo>
                    <a:pt x="729970" y="669925"/>
                  </a:lnTo>
                  <a:lnTo>
                    <a:pt x="713752" y="718248"/>
                  </a:lnTo>
                  <a:lnTo>
                    <a:pt x="689940" y="763308"/>
                  </a:lnTo>
                  <a:lnTo>
                    <a:pt x="663994" y="793648"/>
                  </a:lnTo>
                  <a:lnTo>
                    <a:pt x="631558" y="821194"/>
                  </a:lnTo>
                  <a:lnTo>
                    <a:pt x="593293" y="846251"/>
                  </a:lnTo>
                  <a:lnTo>
                    <a:pt x="554888" y="857415"/>
                  </a:lnTo>
                  <a:lnTo>
                    <a:pt x="511975" y="866660"/>
                  </a:lnTo>
                  <a:lnTo>
                    <a:pt x="465239" y="874268"/>
                  </a:lnTo>
                  <a:lnTo>
                    <a:pt x="420344" y="868857"/>
                  </a:lnTo>
                  <a:lnTo>
                    <a:pt x="335508" y="832485"/>
                  </a:lnTo>
                  <a:lnTo>
                    <a:pt x="300609" y="803719"/>
                  </a:lnTo>
                  <a:lnTo>
                    <a:pt x="273888" y="764628"/>
                  </a:lnTo>
                  <a:lnTo>
                    <a:pt x="250990" y="727176"/>
                  </a:lnTo>
                  <a:lnTo>
                    <a:pt x="232587" y="691654"/>
                  </a:lnTo>
                  <a:lnTo>
                    <a:pt x="224345" y="646671"/>
                  </a:lnTo>
                  <a:lnTo>
                    <a:pt x="221919" y="604189"/>
                  </a:lnTo>
                  <a:lnTo>
                    <a:pt x="225983" y="564476"/>
                  </a:lnTo>
                  <a:lnTo>
                    <a:pt x="242201" y="516153"/>
                  </a:lnTo>
                  <a:lnTo>
                    <a:pt x="266014" y="471093"/>
                  </a:lnTo>
                  <a:lnTo>
                    <a:pt x="291960" y="440766"/>
                  </a:lnTo>
                  <a:lnTo>
                    <a:pt x="324396" y="413207"/>
                  </a:lnTo>
                  <a:lnTo>
                    <a:pt x="362661" y="388150"/>
                  </a:lnTo>
                  <a:lnTo>
                    <a:pt x="406069" y="365315"/>
                  </a:lnTo>
                  <a:lnTo>
                    <a:pt x="448983" y="356069"/>
                  </a:lnTo>
                  <a:lnTo>
                    <a:pt x="490715" y="360133"/>
                  </a:lnTo>
                  <a:lnTo>
                    <a:pt x="535622" y="365569"/>
                  </a:lnTo>
                  <a:lnTo>
                    <a:pt x="620433" y="401916"/>
                  </a:lnTo>
                  <a:lnTo>
                    <a:pt x="655332" y="430682"/>
                  </a:lnTo>
                  <a:lnTo>
                    <a:pt x="687070" y="458101"/>
                  </a:lnTo>
                  <a:lnTo>
                    <a:pt x="709968" y="495554"/>
                  </a:lnTo>
                  <a:lnTo>
                    <a:pt x="723366" y="542747"/>
                  </a:lnTo>
                  <a:lnTo>
                    <a:pt x="731608" y="587730"/>
                  </a:lnTo>
                  <a:lnTo>
                    <a:pt x="734034" y="630212"/>
                  </a:lnTo>
                  <a:lnTo>
                    <a:pt x="734034" y="11620"/>
                  </a:lnTo>
                  <a:lnTo>
                    <a:pt x="694258" y="19037"/>
                  </a:lnTo>
                  <a:lnTo>
                    <a:pt x="650494" y="27914"/>
                  </a:lnTo>
                  <a:lnTo>
                    <a:pt x="607961" y="37312"/>
                  </a:lnTo>
                  <a:lnTo>
                    <a:pt x="561708" y="58953"/>
                  </a:lnTo>
                  <a:lnTo>
                    <a:pt x="521792" y="69481"/>
                  </a:lnTo>
                  <a:lnTo>
                    <a:pt x="478269" y="92278"/>
                  </a:lnTo>
                  <a:lnTo>
                    <a:pt x="441198" y="104025"/>
                  </a:lnTo>
                  <a:lnTo>
                    <a:pt x="400621" y="128092"/>
                  </a:lnTo>
                  <a:lnTo>
                    <a:pt x="361607" y="152819"/>
                  </a:lnTo>
                  <a:lnTo>
                    <a:pt x="324192" y="178231"/>
                  </a:lnTo>
                  <a:lnTo>
                    <a:pt x="288455" y="204368"/>
                  </a:lnTo>
                  <a:lnTo>
                    <a:pt x="254419" y="231228"/>
                  </a:lnTo>
                  <a:lnTo>
                    <a:pt x="217170" y="270535"/>
                  </a:lnTo>
                  <a:lnTo>
                    <a:pt x="186740" y="298945"/>
                  </a:lnTo>
                  <a:lnTo>
                    <a:pt x="158191" y="328168"/>
                  </a:lnTo>
                  <a:lnTo>
                    <a:pt x="126568" y="369874"/>
                  </a:lnTo>
                  <a:lnTo>
                    <a:pt x="101942" y="400773"/>
                  </a:lnTo>
                  <a:lnTo>
                    <a:pt x="74358" y="444220"/>
                  </a:lnTo>
                  <a:lnTo>
                    <a:pt x="48869" y="488569"/>
                  </a:lnTo>
                  <a:lnTo>
                    <a:pt x="30530" y="522160"/>
                  </a:lnTo>
                  <a:lnTo>
                    <a:pt x="9398" y="568375"/>
                  </a:lnTo>
                  <a:lnTo>
                    <a:pt x="0" y="591985"/>
                  </a:lnTo>
                  <a:lnTo>
                    <a:pt x="241" y="1282941"/>
                  </a:lnTo>
                  <a:lnTo>
                    <a:pt x="12954" y="1316024"/>
                  </a:lnTo>
                  <a:lnTo>
                    <a:pt x="30238" y="1364881"/>
                  </a:lnTo>
                  <a:lnTo>
                    <a:pt x="53936" y="1402676"/>
                  </a:lnTo>
                  <a:lnTo>
                    <a:pt x="78994" y="1441043"/>
                  </a:lnTo>
                  <a:lnTo>
                    <a:pt x="105346" y="1479969"/>
                  </a:lnTo>
                  <a:lnTo>
                    <a:pt x="132918" y="1519428"/>
                  </a:lnTo>
                  <a:lnTo>
                    <a:pt x="161658" y="1559382"/>
                  </a:lnTo>
                  <a:lnTo>
                    <a:pt x="196507" y="1588122"/>
                  </a:lnTo>
                  <a:lnTo>
                    <a:pt x="276542" y="1401356"/>
                  </a:lnTo>
                  <a:lnTo>
                    <a:pt x="237794" y="1370939"/>
                  </a:lnTo>
                  <a:lnTo>
                    <a:pt x="208216" y="1330629"/>
                  </a:lnTo>
                  <a:lnTo>
                    <a:pt x="183743" y="1292504"/>
                  </a:lnTo>
                  <a:lnTo>
                    <a:pt x="170294" y="1245285"/>
                  </a:lnTo>
                  <a:lnTo>
                    <a:pt x="163830" y="1201064"/>
                  </a:lnTo>
                  <a:lnTo>
                    <a:pt x="170268" y="1148549"/>
                  </a:lnTo>
                  <a:lnTo>
                    <a:pt x="185547" y="1099832"/>
                  </a:lnTo>
                  <a:lnTo>
                    <a:pt x="209346" y="1054760"/>
                  </a:lnTo>
                  <a:lnTo>
                    <a:pt x="235305" y="1024432"/>
                  </a:lnTo>
                  <a:lnTo>
                    <a:pt x="267741" y="996886"/>
                  </a:lnTo>
                  <a:lnTo>
                    <a:pt x="305993" y="971829"/>
                  </a:lnTo>
                  <a:lnTo>
                    <a:pt x="349415" y="948982"/>
                  </a:lnTo>
                  <a:lnTo>
                    <a:pt x="392315" y="939736"/>
                  </a:lnTo>
                  <a:lnTo>
                    <a:pt x="434060" y="943813"/>
                  </a:lnTo>
                  <a:lnTo>
                    <a:pt x="478967" y="949236"/>
                  </a:lnTo>
                  <a:lnTo>
                    <a:pt x="563778" y="985583"/>
                  </a:lnTo>
                  <a:lnTo>
                    <a:pt x="598678" y="1014361"/>
                  </a:lnTo>
                  <a:lnTo>
                    <a:pt x="630402" y="1041781"/>
                  </a:lnTo>
                  <a:lnTo>
                    <a:pt x="653300" y="1079220"/>
                  </a:lnTo>
                  <a:lnTo>
                    <a:pt x="666711" y="1126413"/>
                  </a:lnTo>
                  <a:lnTo>
                    <a:pt x="674941" y="1171397"/>
                  </a:lnTo>
                  <a:lnTo>
                    <a:pt x="677367" y="1213891"/>
                  </a:lnTo>
                  <a:lnTo>
                    <a:pt x="673303" y="1253604"/>
                  </a:lnTo>
                  <a:lnTo>
                    <a:pt x="657085" y="1301915"/>
                  </a:lnTo>
                  <a:lnTo>
                    <a:pt x="638644" y="1335468"/>
                  </a:lnTo>
                  <a:lnTo>
                    <a:pt x="613702" y="1366227"/>
                  </a:lnTo>
                  <a:lnTo>
                    <a:pt x="582828" y="1394447"/>
                  </a:lnTo>
                  <a:lnTo>
                    <a:pt x="546582" y="1420368"/>
                  </a:lnTo>
                  <a:lnTo>
                    <a:pt x="738670" y="1502689"/>
                  </a:lnTo>
                  <a:lnTo>
                    <a:pt x="732447" y="1458569"/>
                  </a:lnTo>
                  <a:lnTo>
                    <a:pt x="731583" y="1416748"/>
                  </a:lnTo>
                  <a:lnTo>
                    <a:pt x="736663" y="1377480"/>
                  </a:lnTo>
                  <a:lnTo>
                    <a:pt x="748233" y="1340980"/>
                  </a:lnTo>
                  <a:lnTo>
                    <a:pt x="772033" y="1295920"/>
                  </a:lnTo>
                  <a:lnTo>
                    <a:pt x="797991" y="1265580"/>
                  </a:lnTo>
                  <a:lnTo>
                    <a:pt x="830427" y="1238034"/>
                  </a:lnTo>
                  <a:lnTo>
                    <a:pt x="868680" y="1212977"/>
                  </a:lnTo>
                  <a:lnTo>
                    <a:pt x="912101" y="1190129"/>
                  </a:lnTo>
                  <a:lnTo>
                    <a:pt x="955014" y="1180896"/>
                  </a:lnTo>
                  <a:lnTo>
                    <a:pt x="996746" y="1184960"/>
                  </a:lnTo>
                  <a:lnTo>
                    <a:pt x="1041641" y="1190383"/>
                  </a:lnTo>
                  <a:lnTo>
                    <a:pt x="1126464" y="1226743"/>
                  </a:lnTo>
                  <a:lnTo>
                    <a:pt x="1161364" y="1255509"/>
                  </a:lnTo>
                  <a:lnTo>
                    <a:pt x="1193101" y="1282928"/>
                  </a:lnTo>
                  <a:lnTo>
                    <a:pt x="1215999" y="1320380"/>
                  </a:lnTo>
                  <a:lnTo>
                    <a:pt x="1229398" y="1367574"/>
                  </a:lnTo>
                  <a:lnTo>
                    <a:pt x="1237640" y="1412557"/>
                  </a:lnTo>
                  <a:lnTo>
                    <a:pt x="1240066" y="1455039"/>
                  </a:lnTo>
                  <a:lnTo>
                    <a:pt x="1235989" y="1494751"/>
                  </a:lnTo>
                  <a:lnTo>
                    <a:pt x="1219784" y="1543075"/>
                  </a:lnTo>
                  <a:lnTo>
                    <a:pt x="1201331" y="1576616"/>
                  </a:lnTo>
                  <a:lnTo>
                    <a:pt x="1176388" y="1607375"/>
                  </a:lnTo>
                  <a:lnTo>
                    <a:pt x="1145514" y="1635594"/>
                  </a:lnTo>
                  <a:lnTo>
                    <a:pt x="1109281" y="1661515"/>
                  </a:lnTo>
                  <a:lnTo>
                    <a:pt x="1327721" y="1755140"/>
                  </a:lnTo>
                  <a:lnTo>
                    <a:pt x="1369669" y="1731657"/>
                  </a:lnTo>
                  <a:lnTo>
                    <a:pt x="1409674" y="1707362"/>
                  </a:lnTo>
                  <a:lnTo>
                    <a:pt x="1452676" y="1670519"/>
                  </a:lnTo>
                  <a:lnTo>
                    <a:pt x="1488592" y="1644459"/>
                  </a:lnTo>
                  <a:lnTo>
                    <a:pt x="1527340" y="1605800"/>
                  </a:lnTo>
                  <a:lnTo>
                    <a:pt x="1563852" y="1566176"/>
                  </a:lnTo>
                  <a:lnTo>
                    <a:pt x="1593037" y="1537233"/>
                  </a:lnTo>
                  <a:lnTo>
                    <a:pt x="1624812" y="1495577"/>
                  </a:lnTo>
                  <a:lnTo>
                    <a:pt x="1654124" y="1452867"/>
                  </a:lnTo>
                  <a:lnTo>
                    <a:pt x="1680870" y="1409065"/>
                  </a:lnTo>
                  <a:lnTo>
                    <a:pt x="1709978" y="1352461"/>
                  </a:lnTo>
                  <a:lnTo>
                    <a:pt x="1731378" y="1306360"/>
                  </a:lnTo>
                  <a:lnTo>
                    <a:pt x="1750263" y="1259179"/>
                  </a:lnTo>
                  <a:lnTo>
                    <a:pt x="1761947" y="1222743"/>
                  </a:lnTo>
                  <a:lnTo>
                    <a:pt x="1776476" y="1173695"/>
                  </a:lnTo>
                  <a:lnTo>
                    <a:pt x="1788909" y="1123759"/>
                  </a:lnTo>
                  <a:lnTo>
                    <a:pt x="1794306" y="1084618"/>
                  </a:lnTo>
                  <a:lnTo>
                    <a:pt x="1802714" y="1032954"/>
                  </a:lnTo>
                  <a:lnTo>
                    <a:pt x="1804174" y="992124"/>
                  </a:lnTo>
                  <a:lnTo>
                    <a:pt x="1803768" y="950506"/>
                  </a:lnTo>
                  <a:lnTo>
                    <a:pt x="1805838" y="909942"/>
                  </a:lnTo>
                  <a:lnTo>
                    <a:pt x="1806524" y="896416"/>
                  </a:lnTo>
                  <a:close/>
                </a:path>
                <a:path w="3570604" h="2654300">
                  <a:moveTo>
                    <a:pt x="2973679" y="2588018"/>
                  </a:moveTo>
                  <a:lnTo>
                    <a:pt x="2618829" y="2435949"/>
                  </a:lnTo>
                  <a:lnTo>
                    <a:pt x="2595194" y="2411996"/>
                  </a:lnTo>
                  <a:lnTo>
                    <a:pt x="2567952" y="2400325"/>
                  </a:lnTo>
                  <a:lnTo>
                    <a:pt x="2547277" y="2377643"/>
                  </a:lnTo>
                  <a:lnTo>
                    <a:pt x="2437219" y="2634450"/>
                  </a:lnTo>
                  <a:lnTo>
                    <a:pt x="2580144" y="2654262"/>
                  </a:lnTo>
                  <a:lnTo>
                    <a:pt x="2630894" y="2648369"/>
                  </a:lnTo>
                  <a:lnTo>
                    <a:pt x="2675598" y="2653715"/>
                  </a:lnTo>
                  <a:lnTo>
                    <a:pt x="2724188" y="2646896"/>
                  </a:lnTo>
                  <a:lnTo>
                    <a:pt x="2771597" y="2639593"/>
                  </a:lnTo>
                  <a:lnTo>
                    <a:pt x="2817787" y="2631744"/>
                  </a:lnTo>
                  <a:lnTo>
                    <a:pt x="2862681" y="2623350"/>
                  </a:lnTo>
                  <a:lnTo>
                    <a:pt x="2906230" y="2614384"/>
                  </a:lnTo>
                  <a:lnTo>
                    <a:pt x="2953359" y="2593124"/>
                  </a:lnTo>
                  <a:lnTo>
                    <a:pt x="2973679" y="2588018"/>
                  </a:lnTo>
                  <a:close/>
                </a:path>
                <a:path w="3570604" h="2654300">
                  <a:moveTo>
                    <a:pt x="3570249" y="1669237"/>
                  </a:moveTo>
                  <a:lnTo>
                    <a:pt x="3566223" y="1626057"/>
                  </a:lnTo>
                  <a:lnTo>
                    <a:pt x="3560495" y="1582153"/>
                  </a:lnTo>
                  <a:lnTo>
                    <a:pt x="3553104" y="1537538"/>
                  </a:lnTo>
                  <a:lnTo>
                    <a:pt x="3544112" y="1492224"/>
                  </a:lnTo>
                  <a:lnTo>
                    <a:pt x="3533571" y="1446250"/>
                  </a:lnTo>
                  <a:lnTo>
                    <a:pt x="3516515" y="1411312"/>
                  </a:lnTo>
                  <a:lnTo>
                    <a:pt x="3503028" y="1364081"/>
                  </a:lnTo>
                  <a:lnTo>
                    <a:pt x="3483152" y="1327924"/>
                  </a:lnTo>
                  <a:lnTo>
                    <a:pt x="3466935" y="1279525"/>
                  </a:lnTo>
                  <a:lnTo>
                    <a:pt x="3444430" y="1242250"/>
                  </a:lnTo>
                  <a:lnTo>
                    <a:pt x="3432568" y="1223340"/>
                  </a:lnTo>
                  <a:lnTo>
                    <a:pt x="3420707" y="1204442"/>
                  </a:lnTo>
                  <a:lnTo>
                    <a:pt x="3395802" y="1166139"/>
                  </a:lnTo>
                  <a:lnTo>
                    <a:pt x="3392208" y="1160792"/>
                  </a:lnTo>
                  <a:lnTo>
                    <a:pt x="3392208" y="1786369"/>
                  </a:lnTo>
                  <a:lnTo>
                    <a:pt x="3388144" y="1826082"/>
                  </a:lnTo>
                  <a:lnTo>
                    <a:pt x="3371926" y="1874393"/>
                  </a:lnTo>
                  <a:lnTo>
                    <a:pt x="3353117" y="1907794"/>
                  </a:lnTo>
                  <a:lnTo>
                    <a:pt x="3322167" y="1949792"/>
                  </a:lnTo>
                  <a:lnTo>
                    <a:pt x="3289731" y="1977339"/>
                  </a:lnTo>
                  <a:lnTo>
                    <a:pt x="3251479" y="2002396"/>
                  </a:lnTo>
                  <a:lnTo>
                    <a:pt x="3213062" y="2013572"/>
                  </a:lnTo>
                  <a:lnTo>
                    <a:pt x="3170148" y="2022817"/>
                  </a:lnTo>
                  <a:lnTo>
                    <a:pt x="3123412" y="2030425"/>
                  </a:lnTo>
                  <a:lnTo>
                    <a:pt x="3078505" y="2025002"/>
                  </a:lnTo>
                  <a:lnTo>
                    <a:pt x="2993694" y="1988642"/>
                  </a:lnTo>
                  <a:lnTo>
                    <a:pt x="2958795" y="1959864"/>
                  </a:lnTo>
                  <a:lnTo>
                    <a:pt x="2932061" y="1920773"/>
                  </a:lnTo>
                  <a:lnTo>
                    <a:pt x="2909163" y="1883333"/>
                  </a:lnTo>
                  <a:lnTo>
                    <a:pt x="2890761" y="1847811"/>
                  </a:lnTo>
                  <a:lnTo>
                    <a:pt x="2882519" y="1802828"/>
                  </a:lnTo>
                  <a:lnTo>
                    <a:pt x="2880106" y="1760334"/>
                  </a:lnTo>
                  <a:lnTo>
                    <a:pt x="2889173" y="1708950"/>
                  </a:lnTo>
                  <a:lnTo>
                    <a:pt x="2900375" y="1672310"/>
                  </a:lnTo>
                  <a:lnTo>
                    <a:pt x="2924187" y="1627238"/>
                  </a:lnTo>
                  <a:lnTo>
                    <a:pt x="2950133" y="1596910"/>
                  </a:lnTo>
                  <a:lnTo>
                    <a:pt x="2971762" y="1578546"/>
                  </a:lnTo>
                  <a:lnTo>
                    <a:pt x="2982569" y="1569364"/>
                  </a:lnTo>
                  <a:lnTo>
                    <a:pt x="3020834" y="1544307"/>
                  </a:lnTo>
                  <a:lnTo>
                    <a:pt x="3064256" y="1521460"/>
                  </a:lnTo>
                  <a:lnTo>
                    <a:pt x="3107156" y="1512214"/>
                  </a:lnTo>
                  <a:lnTo>
                    <a:pt x="3148901" y="1516291"/>
                  </a:lnTo>
                  <a:lnTo>
                    <a:pt x="3193796" y="1521714"/>
                  </a:lnTo>
                  <a:lnTo>
                    <a:pt x="3278632" y="1558074"/>
                  </a:lnTo>
                  <a:lnTo>
                    <a:pt x="3313519" y="1586839"/>
                  </a:lnTo>
                  <a:lnTo>
                    <a:pt x="3345243" y="1614258"/>
                  </a:lnTo>
                  <a:lnTo>
                    <a:pt x="3368141" y="1651698"/>
                  </a:lnTo>
                  <a:lnTo>
                    <a:pt x="3381540" y="1698891"/>
                  </a:lnTo>
                  <a:lnTo>
                    <a:pt x="3389782" y="1743875"/>
                  </a:lnTo>
                  <a:lnTo>
                    <a:pt x="3392208" y="1786369"/>
                  </a:lnTo>
                  <a:lnTo>
                    <a:pt x="3392208" y="1160792"/>
                  </a:lnTo>
                  <a:lnTo>
                    <a:pt x="3369767" y="1127353"/>
                  </a:lnTo>
                  <a:lnTo>
                    <a:pt x="3337674" y="1099769"/>
                  </a:lnTo>
                  <a:lnTo>
                    <a:pt x="3309569" y="1060094"/>
                  </a:lnTo>
                  <a:lnTo>
                    <a:pt x="3240519" y="1002868"/>
                  </a:lnTo>
                  <a:lnTo>
                    <a:pt x="3130689" y="914349"/>
                  </a:lnTo>
                  <a:lnTo>
                    <a:pt x="3090595" y="897166"/>
                  </a:lnTo>
                  <a:lnTo>
                    <a:pt x="3090595" y="1256411"/>
                  </a:lnTo>
                  <a:lnTo>
                    <a:pt x="3086531" y="1296123"/>
                  </a:lnTo>
                  <a:lnTo>
                    <a:pt x="3070314" y="1344434"/>
                  </a:lnTo>
                  <a:lnTo>
                    <a:pt x="3051289" y="1377734"/>
                  </a:lnTo>
                  <a:lnTo>
                    <a:pt x="3020174" y="1419669"/>
                  </a:lnTo>
                  <a:lnTo>
                    <a:pt x="2987624" y="1447165"/>
                  </a:lnTo>
                  <a:lnTo>
                    <a:pt x="2949308" y="1472196"/>
                  </a:lnTo>
                  <a:lnTo>
                    <a:pt x="2910890" y="1483372"/>
                  </a:lnTo>
                  <a:lnTo>
                    <a:pt x="2868041" y="1492643"/>
                  </a:lnTo>
                  <a:lnTo>
                    <a:pt x="2821406" y="1500289"/>
                  </a:lnTo>
                  <a:lnTo>
                    <a:pt x="2776677" y="1494955"/>
                  </a:lnTo>
                  <a:lnTo>
                    <a:pt x="2692082" y="1458683"/>
                  </a:lnTo>
                  <a:lnTo>
                    <a:pt x="2657183" y="1429905"/>
                  </a:lnTo>
                  <a:lnTo>
                    <a:pt x="2630449" y="1390815"/>
                  </a:lnTo>
                  <a:lnTo>
                    <a:pt x="2607551" y="1353375"/>
                  </a:lnTo>
                  <a:lnTo>
                    <a:pt x="2589149" y="1317853"/>
                  </a:lnTo>
                  <a:lnTo>
                    <a:pt x="2580906" y="1272870"/>
                  </a:lnTo>
                  <a:lnTo>
                    <a:pt x="2580106" y="1258709"/>
                  </a:lnTo>
                  <a:lnTo>
                    <a:pt x="2578493" y="1230376"/>
                  </a:lnTo>
                  <a:lnTo>
                    <a:pt x="2587561" y="1178991"/>
                  </a:lnTo>
                  <a:lnTo>
                    <a:pt x="2598775" y="1142352"/>
                  </a:lnTo>
                  <a:lnTo>
                    <a:pt x="2622575" y="1097280"/>
                  </a:lnTo>
                  <a:lnTo>
                    <a:pt x="2648534" y="1066952"/>
                  </a:lnTo>
                  <a:lnTo>
                    <a:pt x="2680970" y="1039406"/>
                  </a:lnTo>
                  <a:lnTo>
                    <a:pt x="2719222" y="1014349"/>
                  </a:lnTo>
                  <a:lnTo>
                    <a:pt x="2762643" y="991501"/>
                  </a:lnTo>
                  <a:lnTo>
                    <a:pt x="2805544" y="982256"/>
                  </a:lnTo>
                  <a:lnTo>
                    <a:pt x="2847289" y="986332"/>
                  </a:lnTo>
                  <a:lnTo>
                    <a:pt x="2892196" y="991755"/>
                  </a:lnTo>
                  <a:lnTo>
                    <a:pt x="2977007" y="1028103"/>
                  </a:lnTo>
                  <a:lnTo>
                    <a:pt x="3011906" y="1056881"/>
                  </a:lnTo>
                  <a:lnTo>
                    <a:pt x="3043644" y="1084300"/>
                  </a:lnTo>
                  <a:lnTo>
                    <a:pt x="3066542" y="1121740"/>
                  </a:lnTo>
                  <a:lnTo>
                    <a:pt x="3079940" y="1168933"/>
                  </a:lnTo>
                  <a:lnTo>
                    <a:pt x="3088182" y="1213929"/>
                  </a:lnTo>
                  <a:lnTo>
                    <a:pt x="3090595" y="1256411"/>
                  </a:lnTo>
                  <a:lnTo>
                    <a:pt x="3090595" y="897166"/>
                  </a:lnTo>
                  <a:lnTo>
                    <a:pt x="2868561" y="802005"/>
                  </a:lnTo>
                  <a:lnTo>
                    <a:pt x="2728671" y="783501"/>
                  </a:lnTo>
                  <a:lnTo>
                    <a:pt x="2639568" y="772960"/>
                  </a:lnTo>
                  <a:lnTo>
                    <a:pt x="2591435" y="779957"/>
                  </a:lnTo>
                  <a:lnTo>
                    <a:pt x="2549309" y="775716"/>
                  </a:lnTo>
                  <a:lnTo>
                    <a:pt x="2503246" y="783615"/>
                  </a:lnTo>
                  <a:lnTo>
                    <a:pt x="2498077" y="784580"/>
                  </a:lnTo>
                  <a:lnTo>
                    <a:pt x="2498077" y="1403172"/>
                  </a:lnTo>
                  <a:lnTo>
                    <a:pt x="2494013" y="1442885"/>
                  </a:lnTo>
                  <a:lnTo>
                    <a:pt x="2477795" y="1491208"/>
                  </a:lnTo>
                  <a:lnTo>
                    <a:pt x="2458974" y="1524584"/>
                  </a:lnTo>
                  <a:lnTo>
                    <a:pt x="2427948" y="1566557"/>
                  </a:lnTo>
                  <a:lnTo>
                    <a:pt x="2395436" y="1594078"/>
                  </a:lnTo>
                  <a:lnTo>
                    <a:pt x="2357094" y="1619097"/>
                  </a:lnTo>
                  <a:lnTo>
                    <a:pt x="2318626" y="1630248"/>
                  </a:lnTo>
                  <a:lnTo>
                    <a:pt x="2275687" y="1639481"/>
                  </a:lnTo>
                  <a:lnTo>
                    <a:pt x="2228977" y="1647088"/>
                  </a:lnTo>
                  <a:lnTo>
                    <a:pt x="2184196" y="1641729"/>
                  </a:lnTo>
                  <a:lnTo>
                    <a:pt x="2099564" y="1605445"/>
                  </a:lnTo>
                  <a:lnTo>
                    <a:pt x="2064664" y="1576666"/>
                  </a:lnTo>
                  <a:lnTo>
                    <a:pt x="2037930" y="1537589"/>
                  </a:lnTo>
                  <a:lnTo>
                    <a:pt x="2015032" y="1500136"/>
                  </a:lnTo>
                  <a:lnTo>
                    <a:pt x="1996630" y="1464614"/>
                  </a:lnTo>
                  <a:lnTo>
                    <a:pt x="1988388" y="1419631"/>
                  </a:lnTo>
                  <a:lnTo>
                    <a:pt x="1985975" y="1377137"/>
                  </a:lnTo>
                  <a:lnTo>
                    <a:pt x="1995043" y="1325753"/>
                  </a:lnTo>
                  <a:lnTo>
                    <a:pt x="2006257" y="1289113"/>
                  </a:lnTo>
                  <a:lnTo>
                    <a:pt x="2030056" y="1244041"/>
                  </a:lnTo>
                  <a:lnTo>
                    <a:pt x="2056003" y="1213713"/>
                  </a:lnTo>
                  <a:lnTo>
                    <a:pt x="2088451" y="1186167"/>
                  </a:lnTo>
                  <a:lnTo>
                    <a:pt x="2126704" y="1161110"/>
                  </a:lnTo>
                  <a:lnTo>
                    <a:pt x="2170125" y="1138262"/>
                  </a:lnTo>
                  <a:lnTo>
                    <a:pt x="2213025" y="1129017"/>
                  </a:lnTo>
                  <a:lnTo>
                    <a:pt x="2254770" y="1133094"/>
                  </a:lnTo>
                  <a:lnTo>
                    <a:pt x="2299665" y="1138516"/>
                  </a:lnTo>
                  <a:lnTo>
                    <a:pt x="2384501" y="1174889"/>
                  </a:lnTo>
                  <a:lnTo>
                    <a:pt x="2419388" y="1203642"/>
                  </a:lnTo>
                  <a:lnTo>
                    <a:pt x="2451112" y="1231061"/>
                  </a:lnTo>
                  <a:lnTo>
                    <a:pt x="2474010" y="1268501"/>
                  </a:lnTo>
                  <a:lnTo>
                    <a:pt x="2487409" y="1315707"/>
                  </a:lnTo>
                  <a:lnTo>
                    <a:pt x="2495651" y="1360690"/>
                  </a:lnTo>
                  <a:lnTo>
                    <a:pt x="2498077" y="1403172"/>
                  </a:lnTo>
                  <a:lnTo>
                    <a:pt x="2498077" y="784580"/>
                  </a:lnTo>
                  <a:lnTo>
                    <a:pt x="2458301" y="791984"/>
                  </a:lnTo>
                  <a:lnTo>
                    <a:pt x="2414536" y="800874"/>
                  </a:lnTo>
                  <a:lnTo>
                    <a:pt x="2372004" y="810272"/>
                  </a:lnTo>
                  <a:lnTo>
                    <a:pt x="2325751" y="831900"/>
                  </a:lnTo>
                  <a:lnTo>
                    <a:pt x="2285847" y="842429"/>
                  </a:lnTo>
                  <a:lnTo>
                    <a:pt x="2242324" y="865238"/>
                  </a:lnTo>
                  <a:lnTo>
                    <a:pt x="2205253" y="876973"/>
                  </a:lnTo>
                  <a:lnTo>
                    <a:pt x="2164677" y="901039"/>
                  </a:lnTo>
                  <a:lnTo>
                    <a:pt x="2125662" y="925766"/>
                  </a:lnTo>
                  <a:lnTo>
                    <a:pt x="2088248" y="951191"/>
                  </a:lnTo>
                  <a:lnTo>
                    <a:pt x="2052497" y="977328"/>
                  </a:lnTo>
                  <a:lnTo>
                    <a:pt x="2018474" y="1004189"/>
                  </a:lnTo>
                  <a:lnTo>
                    <a:pt x="1981212" y="1043495"/>
                  </a:lnTo>
                  <a:lnTo>
                    <a:pt x="1950783" y="1071905"/>
                  </a:lnTo>
                  <a:lnTo>
                    <a:pt x="1922233" y="1101115"/>
                  </a:lnTo>
                  <a:lnTo>
                    <a:pt x="1890610" y="1142834"/>
                  </a:lnTo>
                  <a:lnTo>
                    <a:pt x="1865985" y="1173734"/>
                  </a:lnTo>
                  <a:lnTo>
                    <a:pt x="1838401" y="1217180"/>
                  </a:lnTo>
                  <a:lnTo>
                    <a:pt x="1812912" y="1261529"/>
                  </a:lnTo>
                  <a:lnTo>
                    <a:pt x="1794586" y="1295120"/>
                  </a:lnTo>
                  <a:lnTo>
                    <a:pt x="1773453" y="1341335"/>
                  </a:lnTo>
                  <a:lnTo>
                    <a:pt x="1754733" y="1388579"/>
                  </a:lnTo>
                  <a:lnTo>
                    <a:pt x="1738541" y="1436916"/>
                  </a:lnTo>
                  <a:lnTo>
                    <a:pt x="1724837" y="1486306"/>
                  </a:lnTo>
                  <a:lnTo>
                    <a:pt x="1713522" y="1536725"/>
                  </a:lnTo>
                  <a:lnTo>
                    <a:pt x="1704543" y="1588147"/>
                  </a:lnTo>
                  <a:lnTo>
                    <a:pt x="1697824" y="1640535"/>
                  </a:lnTo>
                  <a:lnTo>
                    <a:pt x="1698307" y="1682191"/>
                  </a:lnTo>
                  <a:lnTo>
                    <a:pt x="1695919" y="1736432"/>
                  </a:lnTo>
                  <a:lnTo>
                    <a:pt x="1700593" y="1779892"/>
                  </a:lnTo>
                  <a:lnTo>
                    <a:pt x="1702269" y="1835873"/>
                  </a:lnTo>
                  <a:lnTo>
                    <a:pt x="1710855" y="1881009"/>
                  </a:lnTo>
                  <a:lnTo>
                    <a:pt x="1721307" y="1926945"/>
                  </a:lnTo>
                  <a:lnTo>
                    <a:pt x="1935238" y="2018626"/>
                  </a:lnTo>
                  <a:lnTo>
                    <a:pt x="1933206" y="1976297"/>
                  </a:lnTo>
                  <a:lnTo>
                    <a:pt x="1930679" y="1947583"/>
                  </a:lnTo>
                  <a:lnTo>
                    <a:pt x="1937969" y="1909254"/>
                  </a:lnTo>
                  <a:lnTo>
                    <a:pt x="1950339" y="1873110"/>
                  </a:lnTo>
                  <a:lnTo>
                    <a:pt x="1974151" y="1828038"/>
                  </a:lnTo>
                  <a:lnTo>
                    <a:pt x="2000097" y="1797710"/>
                  </a:lnTo>
                  <a:lnTo>
                    <a:pt x="2032533" y="1770164"/>
                  </a:lnTo>
                  <a:lnTo>
                    <a:pt x="2070798" y="1745107"/>
                  </a:lnTo>
                  <a:lnTo>
                    <a:pt x="2114207" y="1722259"/>
                  </a:lnTo>
                  <a:lnTo>
                    <a:pt x="2157120" y="1713014"/>
                  </a:lnTo>
                  <a:lnTo>
                    <a:pt x="2198852" y="1717090"/>
                  </a:lnTo>
                  <a:lnTo>
                    <a:pt x="2243759" y="1722513"/>
                  </a:lnTo>
                  <a:lnTo>
                    <a:pt x="2328595" y="1758873"/>
                  </a:lnTo>
                  <a:lnTo>
                    <a:pt x="2363482" y="1787639"/>
                  </a:lnTo>
                  <a:lnTo>
                    <a:pt x="2395207" y="1815058"/>
                  </a:lnTo>
                  <a:lnTo>
                    <a:pt x="2418105" y="1852498"/>
                  </a:lnTo>
                  <a:lnTo>
                    <a:pt x="2431504" y="1899691"/>
                  </a:lnTo>
                  <a:lnTo>
                    <a:pt x="2439746" y="1944674"/>
                  </a:lnTo>
                  <a:lnTo>
                    <a:pt x="2442172" y="1987169"/>
                  </a:lnTo>
                  <a:lnTo>
                    <a:pt x="2438108" y="2026881"/>
                  </a:lnTo>
                  <a:lnTo>
                    <a:pt x="2421890" y="2075192"/>
                  </a:lnTo>
                  <a:lnTo>
                    <a:pt x="2404135" y="2109038"/>
                  </a:lnTo>
                  <a:lnTo>
                    <a:pt x="2381237" y="2140674"/>
                  </a:lnTo>
                  <a:lnTo>
                    <a:pt x="2358669" y="2158644"/>
                  </a:lnTo>
                  <a:lnTo>
                    <a:pt x="2326932" y="2186495"/>
                  </a:lnTo>
                  <a:lnTo>
                    <a:pt x="2497925" y="2259774"/>
                  </a:lnTo>
                  <a:lnTo>
                    <a:pt x="2495893" y="2217445"/>
                  </a:lnTo>
                  <a:lnTo>
                    <a:pt x="2493378" y="2188743"/>
                  </a:lnTo>
                  <a:lnTo>
                    <a:pt x="2500668" y="2150414"/>
                  </a:lnTo>
                  <a:lnTo>
                    <a:pt x="2513038" y="2114258"/>
                  </a:lnTo>
                  <a:lnTo>
                    <a:pt x="2536837" y="2069198"/>
                  </a:lnTo>
                  <a:lnTo>
                    <a:pt x="2562796" y="2038870"/>
                  </a:lnTo>
                  <a:lnTo>
                    <a:pt x="2595232" y="2011311"/>
                  </a:lnTo>
                  <a:lnTo>
                    <a:pt x="2633484" y="1986254"/>
                  </a:lnTo>
                  <a:lnTo>
                    <a:pt x="2676906" y="1963420"/>
                  </a:lnTo>
                  <a:lnTo>
                    <a:pt x="2719806" y="1954174"/>
                  </a:lnTo>
                  <a:lnTo>
                    <a:pt x="2761551" y="1958238"/>
                  </a:lnTo>
                  <a:lnTo>
                    <a:pt x="2806458" y="1963674"/>
                  </a:lnTo>
                  <a:lnTo>
                    <a:pt x="2891269" y="2000021"/>
                  </a:lnTo>
                  <a:lnTo>
                    <a:pt x="2926169" y="2028786"/>
                  </a:lnTo>
                  <a:lnTo>
                    <a:pt x="2957906" y="2056206"/>
                  </a:lnTo>
                  <a:lnTo>
                    <a:pt x="2980804" y="2093658"/>
                  </a:lnTo>
                  <a:lnTo>
                    <a:pt x="2994202" y="2140851"/>
                  </a:lnTo>
                  <a:lnTo>
                    <a:pt x="3002445" y="2185835"/>
                  </a:lnTo>
                  <a:lnTo>
                    <a:pt x="3004858" y="2228316"/>
                  </a:lnTo>
                  <a:lnTo>
                    <a:pt x="3000794" y="2268029"/>
                  </a:lnTo>
                  <a:lnTo>
                    <a:pt x="2984576" y="2316353"/>
                  </a:lnTo>
                  <a:lnTo>
                    <a:pt x="2965780" y="2349741"/>
                  </a:lnTo>
                  <a:lnTo>
                    <a:pt x="2934817" y="2391740"/>
                  </a:lnTo>
                  <a:lnTo>
                    <a:pt x="2902381" y="2419299"/>
                  </a:lnTo>
                  <a:lnTo>
                    <a:pt x="2864129" y="2444356"/>
                  </a:lnTo>
                  <a:lnTo>
                    <a:pt x="2825712" y="2455519"/>
                  </a:lnTo>
                  <a:lnTo>
                    <a:pt x="2782811" y="2464765"/>
                  </a:lnTo>
                  <a:lnTo>
                    <a:pt x="2736062" y="2472372"/>
                  </a:lnTo>
                  <a:lnTo>
                    <a:pt x="2691155" y="2466937"/>
                  </a:lnTo>
                  <a:lnTo>
                    <a:pt x="2973679" y="2588018"/>
                  </a:lnTo>
                  <a:lnTo>
                    <a:pt x="3038119" y="2560370"/>
                  </a:lnTo>
                  <a:lnTo>
                    <a:pt x="3080639" y="2537142"/>
                  </a:lnTo>
                  <a:lnTo>
                    <a:pt x="3121507" y="2513203"/>
                  </a:lnTo>
                  <a:lnTo>
                    <a:pt x="3160649" y="2488527"/>
                  </a:lnTo>
                  <a:lnTo>
                    <a:pt x="3198012" y="2463088"/>
                  </a:lnTo>
                  <a:lnTo>
                    <a:pt x="3233547" y="2436863"/>
                  </a:lnTo>
                  <a:lnTo>
                    <a:pt x="3272167" y="2398153"/>
                  </a:lnTo>
                  <a:lnTo>
                    <a:pt x="3303828" y="2370264"/>
                  </a:lnTo>
                  <a:lnTo>
                    <a:pt x="3338474" y="2329840"/>
                  </a:lnTo>
                  <a:lnTo>
                    <a:pt x="3371024" y="2288527"/>
                  </a:lnTo>
                  <a:lnTo>
                    <a:pt x="3396437" y="2257971"/>
                  </a:lnTo>
                  <a:lnTo>
                    <a:pt x="3417595" y="2225586"/>
                  </a:lnTo>
                  <a:lnTo>
                    <a:pt x="3444100" y="2181669"/>
                  </a:lnTo>
                  <a:lnTo>
                    <a:pt x="3474199" y="2125484"/>
                  </a:lnTo>
                  <a:lnTo>
                    <a:pt x="3495421" y="2079307"/>
                  </a:lnTo>
                  <a:lnTo>
                    <a:pt x="3509238" y="2043785"/>
                  </a:lnTo>
                  <a:lnTo>
                    <a:pt x="3525875" y="1995639"/>
                  </a:lnTo>
                  <a:lnTo>
                    <a:pt x="3540353" y="1946579"/>
                  </a:lnTo>
                  <a:lnTo>
                    <a:pt x="3552748" y="1896618"/>
                  </a:lnTo>
                  <a:lnTo>
                    <a:pt x="3558095" y="1857463"/>
                  </a:lnTo>
                  <a:lnTo>
                    <a:pt x="3566477" y="1805787"/>
                  </a:lnTo>
                  <a:lnTo>
                    <a:pt x="3567925" y="1764957"/>
                  </a:lnTo>
                  <a:lnTo>
                    <a:pt x="3567493" y="1723313"/>
                  </a:lnTo>
                  <a:lnTo>
                    <a:pt x="3569551" y="1682750"/>
                  </a:lnTo>
                  <a:lnTo>
                    <a:pt x="3570249" y="1669237"/>
                  </a:lnTo>
                  <a:close/>
                </a:path>
              </a:pathLst>
            </a:custGeom>
            <a:solidFill>
              <a:srgbClr val="915E6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7544587"/>
              <a:ext cx="3412490" cy="2742565"/>
            </a:xfrm>
            <a:custGeom>
              <a:avLst/>
              <a:gdLst/>
              <a:ahLst/>
              <a:cxnLst/>
              <a:rect l="l" t="t" r="r" b="b"/>
              <a:pathLst>
                <a:path w="3412490" h="2742565">
                  <a:moveTo>
                    <a:pt x="1770518" y="2550238"/>
                  </a:moveTo>
                  <a:lnTo>
                    <a:pt x="0" y="1791450"/>
                  </a:lnTo>
                  <a:lnTo>
                    <a:pt x="0" y="829123"/>
                  </a:lnTo>
                  <a:lnTo>
                    <a:pt x="355336" y="0"/>
                  </a:lnTo>
                  <a:lnTo>
                    <a:pt x="2474281" y="908112"/>
                  </a:lnTo>
                  <a:lnTo>
                    <a:pt x="2252821" y="1424855"/>
                  </a:lnTo>
                  <a:lnTo>
                    <a:pt x="3259189" y="1856152"/>
                  </a:lnTo>
                  <a:lnTo>
                    <a:pt x="2958314" y="2558198"/>
                  </a:lnTo>
                  <a:lnTo>
                    <a:pt x="1951947" y="2126901"/>
                  </a:lnTo>
                  <a:lnTo>
                    <a:pt x="1770518" y="2550238"/>
                  </a:lnTo>
                  <a:close/>
                </a:path>
                <a:path w="3412490" h="2742565">
                  <a:moveTo>
                    <a:pt x="3259189" y="1856152"/>
                  </a:moveTo>
                  <a:lnTo>
                    <a:pt x="2252821" y="1424855"/>
                  </a:lnTo>
                  <a:lnTo>
                    <a:pt x="3411886" y="1499856"/>
                  </a:lnTo>
                  <a:lnTo>
                    <a:pt x="3259189" y="1856152"/>
                  </a:lnTo>
                  <a:close/>
                </a:path>
                <a:path w="3412490" h="2742565">
                  <a:moveTo>
                    <a:pt x="2627179" y="2742411"/>
                  </a:moveTo>
                  <a:lnTo>
                    <a:pt x="1951947" y="2126901"/>
                  </a:lnTo>
                  <a:lnTo>
                    <a:pt x="2958314" y="2558198"/>
                  </a:lnTo>
                  <a:lnTo>
                    <a:pt x="2879366" y="2742411"/>
                  </a:lnTo>
                  <a:lnTo>
                    <a:pt x="2627179" y="2742411"/>
                  </a:lnTo>
                  <a:close/>
                </a:path>
              </a:pathLst>
            </a:custGeom>
            <a:solidFill>
              <a:srgbClr val="C126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5400" y="7930400"/>
              <a:ext cx="3249930" cy="2357120"/>
            </a:xfrm>
            <a:custGeom>
              <a:avLst/>
              <a:gdLst/>
              <a:ahLst/>
              <a:cxnLst/>
              <a:rect l="l" t="t" r="r" b="b"/>
              <a:pathLst>
                <a:path w="3249929" h="2357120">
                  <a:moveTo>
                    <a:pt x="2065909" y="681482"/>
                  </a:moveTo>
                  <a:lnTo>
                    <a:pt x="1958060" y="635266"/>
                  </a:lnTo>
                  <a:lnTo>
                    <a:pt x="1958060" y="725081"/>
                  </a:lnTo>
                  <a:lnTo>
                    <a:pt x="1547342" y="1683448"/>
                  </a:lnTo>
                  <a:lnTo>
                    <a:pt x="107848" y="1066520"/>
                  </a:lnTo>
                  <a:lnTo>
                    <a:pt x="518566" y="108165"/>
                  </a:lnTo>
                  <a:lnTo>
                    <a:pt x="1958060" y="725081"/>
                  </a:lnTo>
                  <a:lnTo>
                    <a:pt x="1958060" y="635266"/>
                  </a:lnTo>
                  <a:lnTo>
                    <a:pt x="475767" y="0"/>
                  </a:lnTo>
                  <a:lnTo>
                    <a:pt x="443242" y="75869"/>
                  </a:lnTo>
                  <a:lnTo>
                    <a:pt x="32524" y="1034237"/>
                  </a:lnTo>
                  <a:lnTo>
                    <a:pt x="0" y="1110107"/>
                  </a:lnTo>
                  <a:lnTo>
                    <a:pt x="1590154" y="1791601"/>
                  </a:lnTo>
                  <a:lnTo>
                    <a:pt x="1622526" y="1716024"/>
                  </a:lnTo>
                  <a:lnTo>
                    <a:pt x="1622666" y="1715719"/>
                  </a:lnTo>
                  <a:lnTo>
                    <a:pt x="2033384" y="757364"/>
                  </a:lnTo>
                  <a:lnTo>
                    <a:pt x="2033498" y="757110"/>
                  </a:lnTo>
                  <a:lnTo>
                    <a:pt x="2065909" y="681482"/>
                  </a:lnTo>
                  <a:close/>
                </a:path>
                <a:path w="3249929" h="2357120">
                  <a:moveTo>
                    <a:pt x="3249384" y="1105230"/>
                  </a:moveTo>
                  <a:lnTo>
                    <a:pt x="3155010" y="1098664"/>
                  </a:lnTo>
                  <a:lnTo>
                    <a:pt x="2615895" y="2356599"/>
                  </a:lnTo>
                  <a:lnTo>
                    <a:pt x="2713088" y="2356599"/>
                  </a:lnTo>
                  <a:lnTo>
                    <a:pt x="3249384" y="1105230"/>
                  </a:lnTo>
                  <a:close/>
                </a:path>
              </a:pathLst>
            </a:custGeom>
            <a:solidFill>
              <a:srgbClr val="FAF5E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318057" y="1402801"/>
            <a:ext cx="13651865" cy="2330450"/>
          </a:xfrm>
          <a:prstGeom prst="rect">
            <a:avLst/>
          </a:prstGeom>
        </p:spPr>
        <p:txBody>
          <a:bodyPr vert="horz" wrap="square" lIns="0" tIns="158750" rIns="0" bIns="0" rtlCol="0">
            <a:spAutoFit/>
          </a:bodyPr>
          <a:lstStyle/>
          <a:p>
            <a:pPr marL="2431415" marR="5080" indent="-2419350">
              <a:lnSpc>
                <a:spcPts val="8550"/>
              </a:lnSpc>
              <a:spcBef>
                <a:spcPts val="1250"/>
              </a:spcBef>
            </a:pPr>
            <a:r>
              <a:rPr spc="1255" dirty="0"/>
              <a:t>Esto</a:t>
            </a:r>
            <a:r>
              <a:rPr spc="-400" dirty="0"/>
              <a:t> </a:t>
            </a:r>
            <a:r>
              <a:rPr spc="645" dirty="0"/>
              <a:t>se</a:t>
            </a:r>
            <a:r>
              <a:rPr spc="-400" dirty="0"/>
              <a:t> </a:t>
            </a:r>
            <a:r>
              <a:rPr spc="1220" dirty="0"/>
              <a:t>representa</a:t>
            </a:r>
            <a:r>
              <a:rPr spc="-400" dirty="0"/>
              <a:t> </a:t>
            </a:r>
            <a:r>
              <a:rPr spc="844" dirty="0"/>
              <a:t>en </a:t>
            </a:r>
            <a:r>
              <a:rPr spc="1475" dirty="0"/>
              <a:t>el</a:t>
            </a:r>
            <a:r>
              <a:rPr spc="-405" dirty="0"/>
              <a:t> </a:t>
            </a:r>
            <a:r>
              <a:rPr spc="1185" dirty="0"/>
              <a:t>código</a:t>
            </a:r>
            <a:r>
              <a:rPr spc="-400" dirty="0"/>
              <a:t> </a:t>
            </a:r>
            <a:r>
              <a:rPr spc="785" dirty="0"/>
              <a:t>con:</a:t>
            </a:r>
          </a:p>
        </p:txBody>
      </p:sp>
      <p:grpSp>
        <p:nvGrpSpPr>
          <p:cNvPr id="9" name="object 9"/>
          <p:cNvGrpSpPr/>
          <p:nvPr/>
        </p:nvGrpSpPr>
        <p:grpSpPr>
          <a:xfrm>
            <a:off x="14283067" y="-3804"/>
            <a:ext cx="4008754" cy="1992630"/>
            <a:chOff x="14283067" y="-3804"/>
            <a:chExt cx="4008754" cy="1992630"/>
          </a:xfrm>
        </p:grpSpPr>
        <p:sp>
          <p:nvSpPr>
            <p:cNvPr id="10" name="object 10"/>
            <p:cNvSpPr/>
            <p:nvPr/>
          </p:nvSpPr>
          <p:spPr>
            <a:xfrm>
              <a:off x="14283067" y="-3804"/>
              <a:ext cx="4008754" cy="1992630"/>
            </a:xfrm>
            <a:custGeom>
              <a:avLst/>
              <a:gdLst/>
              <a:ahLst/>
              <a:cxnLst/>
              <a:rect l="l" t="t" r="r" b="b"/>
              <a:pathLst>
                <a:path w="4008755" h="1992630">
                  <a:moveTo>
                    <a:pt x="4006958" y="1325211"/>
                  </a:moveTo>
                  <a:lnTo>
                    <a:pt x="2625071" y="496446"/>
                  </a:lnTo>
                  <a:lnTo>
                    <a:pt x="2652178" y="497894"/>
                  </a:lnTo>
                  <a:lnTo>
                    <a:pt x="2679589" y="484715"/>
                  </a:lnTo>
                  <a:lnTo>
                    <a:pt x="2699322" y="466932"/>
                  </a:lnTo>
                  <a:lnTo>
                    <a:pt x="2709926" y="443674"/>
                  </a:lnTo>
                  <a:lnTo>
                    <a:pt x="2711984" y="415290"/>
                  </a:lnTo>
                  <a:lnTo>
                    <a:pt x="2700856" y="393808"/>
                  </a:lnTo>
                  <a:lnTo>
                    <a:pt x="2685633" y="369869"/>
                  </a:lnTo>
                  <a:lnTo>
                    <a:pt x="2550884" y="289055"/>
                  </a:lnTo>
                  <a:lnTo>
                    <a:pt x="2624229" y="303425"/>
                  </a:lnTo>
                  <a:lnTo>
                    <a:pt x="2695161" y="316348"/>
                  </a:lnTo>
                  <a:lnTo>
                    <a:pt x="2763742" y="327860"/>
                  </a:lnTo>
                  <a:lnTo>
                    <a:pt x="2830033" y="338000"/>
                  </a:lnTo>
                  <a:lnTo>
                    <a:pt x="2894096" y="346802"/>
                  </a:lnTo>
                  <a:lnTo>
                    <a:pt x="2931843" y="339823"/>
                  </a:lnTo>
                  <a:lnTo>
                    <a:pt x="2962523" y="343414"/>
                  </a:lnTo>
                  <a:lnTo>
                    <a:pt x="2992678" y="346690"/>
                  </a:lnTo>
                  <a:lnTo>
                    <a:pt x="3022313" y="349655"/>
                  </a:lnTo>
                  <a:lnTo>
                    <a:pt x="3057970" y="341421"/>
                  </a:lnTo>
                  <a:lnTo>
                    <a:pt x="3086591" y="343778"/>
                  </a:lnTo>
                  <a:lnTo>
                    <a:pt x="3131264" y="340952"/>
                  </a:lnTo>
                  <a:lnTo>
                    <a:pt x="3170391" y="334800"/>
                  </a:lnTo>
                  <a:lnTo>
                    <a:pt x="3202815" y="339437"/>
                  </a:lnTo>
                  <a:lnTo>
                    <a:pt x="3246976" y="336304"/>
                  </a:lnTo>
                  <a:lnTo>
                    <a:pt x="3293356" y="334502"/>
                  </a:lnTo>
                  <a:lnTo>
                    <a:pt x="3387456" y="331701"/>
                  </a:lnTo>
                  <a:lnTo>
                    <a:pt x="3428620" y="341580"/>
                  </a:lnTo>
                  <a:lnTo>
                    <a:pt x="3476733" y="340817"/>
                  </a:lnTo>
                  <a:lnTo>
                    <a:pt x="3561101" y="361798"/>
                  </a:lnTo>
                  <a:lnTo>
                    <a:pt x="3823056" y="430048"/>
                  </a:lnTo>
                  <a:lnTo>
                    <a:pt x="3861357" y="453019"/>
                  </a:lnTo>
                  <a:lnTo>
                    <a:pt x="3906497" y="465282"/>
                  </a:lnTo>
                  <a:lnTo>
                    <a:pt x="4004930" y="524316"/>
                  </a:lnTo>
                  <a:lnTo>
                    <a:pt x="4005043" y="568810"/>
                  </a:lnTo>
                  <a:lnTo>
                    <a:pt x="3953751" y="538048"/>
                  </a:lnTo>
                  <a:lnTo>
                    <a:pt x="3926630" y="536592"/>
                  </a:lnTo>
                  <a:lnTo>
                    <a:pt x="3899120" y="549711"/>
                  </a:lnTo>
                  <a:lnTo>
                    <a:pt x="3709383" y="435919"/>
                  </a:lnTo>
                  <a:lnTo>
                    <a:pt x="3682390" y="434539"/>
                  </a:lnTo>
                  <a:lnTo>
                    <a:pt x="3655093" y="447786"/>
                  </a:lnTo>
                  <a:lnTo>
                    <a:pt x="3635133" y="465433"/>
                  </a:lnTo>
                  <a:lnTo>
                    <a:pt x="3623619" y="488145"/>
                  </a:lnTo>
                  <a:lnTo>
                    <a:pt x="3447987" y="382813"/>
                  </a:lnTo>
                  <a:lnTo>
                    <a:pt x="3393470" y="394543"/>
                  </a:lnTo>
                  <a:lnTo>
                    <a:pt x="3363133" y="435585"/>
                  </a:lnTo>
                  <a:lnTo>
                    <a:pt x="3361075" y="463968"/>
                  </a:lnTo>
                  <a:lnTo>
                    <a:pt x="3372203" y="485451"/>
                  </a:lnTo>
                  <a:lnTo>
                    <a:pt x="3228507" y="399271"/>
                  </a:lnTo>
                  <a:lnTo>
                    <a:pt x="3198684" y="396195"/>
                  </a:lnTo>
                  <a:lnTo>
                    <a:pt x="3171577" y="394747"/>
                  </a:lnTo>
                  <a:lnTo>
                    <a:pt x="3150698" y="397034"/>
                  </a:lnTo>
                  <a:lnTo>
                    <a:pt x="3130966" y="414817"/>
                  </a:lnTo>
                  <a:lnTo>
                    <a:pt x="3120362" y="438076"/>
                  </a:lnTo>
                  <a:lnTo>
                    <a:pt x="3118304" y="466459"/>
                  </a:lnTo>
                  <a:lnTo>
                    <a:pt x="3122899" y="498833"/>
                  </a:lnTo>
                  <a:lnTo>
                    <a:pt x="4006207" y="1028583"/>
                  </a:lnTo>
                  <a:lnTo>
                    <a:pt x="4006244" y="1043415"/>
                  </a:lnTo>
                  <a:lnTo>
                    <a:pt x="2928450" y="397024"/>
                  </a:lnTo>
                  <a:lnTo>
                    <a:pt x="2900960" y="395346"/>
                  </a:lnTo>
                  <a:lnTo>
                    <a:pt x="2873592" y="408550"/>
                  </a:lnTo>
                  <a:lnTo>
                    <a:pt x="2854073" y="426461"/>
                  </a:lnTo>
                  <a:lnTo>
                    <a:pt x="2843596" y="449796"/>
                  </a:lnTo>
                  <a:lnTo>
                    <a:pt x="2841538" y="478179"/>
                  </a:lnTo>
                  <a:lnTo>
                    <a:pt x="2852666" y="499662"/>
                  </a:lnTo>
                  <a:lnTo>
                    <a:pt x="2867889" y="523601"/>
                  </a:lnTo>
                  <a:lnTo>
                    <a:pt x="4006657" y="1206560"/>
                  </a:lnTo>
                  <a:lnTo>
                    <a:pt x="4006958" y="1325211"/>
                  </a:lnTo>
                  <a:close/>
                </a:path>
                <a:path w="4008755" h="1992630">
                  <a:moveTo>
                    <a:pt x="4005133" y="604242"/>
                  </a:moveTo>
                  <a:lnTo>
                    <a:pt x="4003392" y="597438"/>
                  </a:lnTo>
                  <a:lnTo>
                    <a:pt x="3998796" y="565064"/>
                  </a:lnTo>
                  <a:lnTo>
                    <a:pt x="4005043" y="568810"/>
                  </a:lnTo>
                  <a:lnTo>
                    <a:pt x="4005133" y="604242"/>
                  </a:lnTo>
                  <a:close/>
                </a:path>
                <a:path w="4008755" h="1992630">
                  <a:moveTo>
                    <a:pt x="4005173" y="620295"/>
                  </a:moveTo>
                  <a:lnTo>
                    <a:pt x="4005133" y="604242"/>
                  </a:lnTo>
                  <a:lnTo>
                    <a:pt x="4007866" y="614929"/>
                  </a:lnTo>
                  <a:lnTo>
                    <a:pt x="4005173" y="620295"/>
                  </a:lnTo>
                  <a:close/>
                </a:path>
                <a:path w="4008755" h="1992630">
                  <a:moveTo>
                    <a:pt x="4005568" y="776449"/>
                  </a:moveTo>
                  <a:lnTo>
                    <a:pt x="3672112" y="576464"/>
                  </a:lnTo>
                  <a:lnTo>
                    <a:pt x="3699218" y="577912"/>
                  </a:lnTo>
                  <a:lnTo>
                    <a:pt x="3726629" y="564733"/>
                  </a:lnTo>
                  <a:lnTo>
                    <a:pt x="3746362" y="546950"/>
                  </a:lnTo>
                  <a:lnTo>
                    <a:pt x="3756966" y="523691"/>
                  </a:lnTo>
                  <a:lnTo>
                    <a:pt x="3759024" y="495308"/>
                  </a:lnTo>
                  <a:lnTo>
                    <a:pt x="3747896" y="473826"/>
                  </a:lnTo>
                  <a:lnTo>
                    <a:pt x="3732673" y="449887"/>
                  </a:lnTo>
                  <a:lnTo>
                    <a:pt x="3899120" y="549711"/>
                  </a:lnTo>
                  <a:lnTo>
                    <a:pt x="3885649" y="556441"/>
                  </a:lnTo>
                  <a:lnTo>
                    <a:pt x="3867987" y="590275"/>
                  </a:lnTo>
                  <a:lnTo>
                    <a:pt x="3872986" y="608082"/>
                  </a:lnTo>
                  <a:lnTo>
                    <a:pt x="3877853" y="640618"/>
                  </a:lnTo>
                  <a:lnTo>
                    <a:pt x="4005418" y="717124"/>
                  </a:lnTo>
                  <a:lnTo>
                    <a:pt x="4005568" y="776449"/>
                  </a:lnTo>
                  <a:close/>
                </a:path>
                <a:path w="4008755" h="1992630">
                  <a:moveTo>
                    <a:pt x="4005418" y="717124"/>
                  </a:moveTo>
                  <a:lnTo>
                    <a:pt x="3923012" y="667702"/>
                  </a:lnTo>
                  <a:lnTo>
                    <a:pt x="3950118" y="669150"/>
                  </a:lnTo>
                  <a:lnTo>
                    <a:pt x="3970997" y="666863"/>
                  </a:lnTo>
                  <a:lnTo>
                    <a:pt x="3990730" y="649079"/>
                  </a:lnTo>
                  <a:lnTo>
                    <a:pt x="4005173" y="620295"/>
                  </a:lnTo>
                  <a:lnTo>
                    <a:pt x="4005418" y="717124"/>
                  </a:lnTo>
                  <a:close/>
                </a:path>
                <a:path w="4008755" h="1992630">
                  <a:moveTo>
                    <a:pt x="4005831" y="880269"/>
                  </a:moveTo>
                  <a:lnTo>
                    <a:pt x="3410716" y="523358"/>
                  </a:lnTo>
                  <a:lnTo>
                    <a:pt x="3437823" y="524806"/>
                  </a:lnTo>
                  <a:lnTo>
                    <a:pt x="3465234" y="511627"/>
                  </a:lnTo>
                  <a:lnTo>
                    <a:pt x="3484966" y="493844"/>
                  </a:lnTo>
                  <a:lnTo>
                    <a:pt x="3495570" y="470586"/>
                  </a:lnTo>
                  <a:lnTo>
                    <a:pt x="3497629" y="442202"/>
                  </a:lnTo>
                  <a:lnTo>
                    <a:pt x="3486501" y="420720"/>
                  </a:lnTo>
                  <a:lnTo>
                    <a:pt x="3471278" y="396781"/>
                  </a:lnTo>
                  <a:lnTo>
                    <a:pt x="3623619" y="488145"/>
                  </a:lnTo>
                  <a:lnTo>
                    <a:pt x="3622086" y="516844"/>
                  </a:lnTo>
                  <a:lnTo>
                    <a:pt x="3633485" y="538489"/>
                  </a:lnTo>
                  <a:lnTo>
                    <a:pt x="3648807" y="562487"/>
                  </a:lnTo>
                  <a:lnTo>
                    <a:pt x="4005568" y="776449"/>
                  </a:lnTo>
                  <a:lnTo>
                    <a:pt x="4005831" y="880269"/>
                  </a:lnTo>
                  <a:close/>
                </a:path>
                <a:path w="4008755" h="1992630">
                  <a:moveTo>
                    <a:pt x="4006207" y="1028583"/>
                  </a:moveTo>
                  <a:lnTo>
                    <a:pt x="3167945" y="525848"/>
                  </a:lnTo>
                  <a:lnTo>
                    <a:pt x="3195051" y="527296"/>
                  </a:lnTo>
                  <a:lnTo>
                    <a:pt x="3222462" y="514118"/>
                  </a:lnTo>
                  <a:lnTo>
                    <a:pt x="3242195" y="496334"/>
                  </a:lnTo>
                  <a:lnTo>
                    <a:pt x="3252799" y="473076"/>
                  </a:lnTo>
                  <a:lnTo>
                    <a:pt x="3254857" y="444693"/>
                  </a:lnTo>
                  <a:lnTo>
                    <a:pt x="3243730" y="423210"/>
                  </a:lnTo>
                  <a:lnTo>
                    <a:pt x="3228507" y="399271"/>
                  </a:lnTo>
                  <a:lnTo>
                    <a:pt x="3372203" y="485451"/>
                  </a:lnTo>
                  <a:lnTo>
                    <a:pt x="3387426" y="509390"/>
                  </a:lnTo>
                  <a:lnTo>
                    <a:pt x="4005831" y="880269"/>
                  </a:lnTo>
                  <a:lnTo>
                    <a:pt x="4006207" y="1028583"/>
                  </a:lnTo>
                  <a:close/>
                </a:path>
                <a:path w="4008755" h="1992630">
                  <a:moveTo>
                    <a:pt x="4006657" y="1206560"/>
                  </a:moveTo>
                  <a:lnTo>
                    <a:pt x="2867889" y="523601"/>
                  </a:lnTo>
                  <a:lnTo>
                    <a:pt x="2897711" y="526677"/>
                  </a:lnTo>
                  <a:lnTo>
                    <a:pt x="2924818" y="528125"/>
                  </a:lnTo>
                  <a:lnTo>
                    <a:pt x="2945697" y="525838"/>
                  </a:lnTo>
                  <a:lnTo>
                    <a:pt x="2965429" y="508055"/>
                  </a:lnTo>
                  <a:lnTo>
                    <a:pt x="2976033" y="484797"/>
                  </a:lnTo>
                  <a:lnTo>
                    <a:pt x="2978092" y="456413"/>
                  </a:lnTo>
                  <a:lnTo>
                    <a:pt x="2973496" y="424039"/>
                  </a:lnTo>
                  <a:lnTo>
                    <a:pt x="4006244" y="1043415"/>
                  </a:lnTo>
                  <a:lnTo>
                    <a:pt x="4006657" y="1206560"/>
                  </a:lnTo>
                  <a:close/>
                </a:path>
                <a:path w="4008755" h="1992630">
                  <a:moveTo>
                    <a:pt x="4007220" y="1429031"/>
                  </a:moveTo>
                  <a:lnTo>
                    <a:pt x="2324517" y="419855"/>
                  </a:lnTo>
                  <a:lnTo>
                    <a:pt x="2354738" y="423170"/>
                  </a:lnTo>
                  <a:lnTo>
                    <a:pt x="2381844" y="424618"/>
                  </a:lnTo>
                  <a:lnTo>
                    <a:pt x="2402723" y="422331"/>
                  </a:lnTo>
                  <a:lnTo>
                    <a:pt x="2422456" y="404548"/>
                  </a:lnTo>
                  <a:lnTo>
                    <a:pt x="2433060" y="381290"/>
                  </a:lnTo>
                  <a:lnTo>
                    <a:pt x="2435118" y="352906"/>
                  </a:lnTo>
                  <a:lnTo>
                    <a:pt x="2423990" y="331424"/>
                  </a:lnTo>
                  <a:lnTo>
                    <a:pt x="2408768" y="307485"/>
                  </a:lnTo>
                  <a:lnTo>
                    <a:pt x="2010467" y="68610"/>
                  </a:lnTo>
                  <a:lnTo>
                    <a:pt x="2056805" y="81592"/>
                  </a:lnTo>
                  <a:lnTo>
                    <a:pt x="2171941" y="150643"/>
                  </a:lnTo>
                  <a:lnTo>
                    <a:pt x="2215451" y="161928"/>
                  </a:lnTo>
                  <a:lnTo>
                    <a:pt x="2251741" y="183693"/>
                  </a:lnTo>
                  <a:lnTo>
                    <a:pt x="2293882" y="194158"/>
                  </a:lnTo>
                  <a:lnTo>
                    <a:pt x="2328820" y="215111"/>
                  </a:lnTo>
                  <a:lnTo>
                    <a:pt x="2369625" y="224774"/>
                  </a:lnTo>
                  <a:lnTo>
                    <a:pt x="2403241" y="244935"/>
                  </a:lnTo>
                  <a:lnTo>
                    <a:pt x="2519819" y="270424"/>
                  </a:lnTo>
                  <a:lnTo>
                    <a:pt x="2685633" y="369869"/>
                  </a:lnTo>
                  <a:lnTo>
                    <a:pt x="2655811" y="366792"/>
                  </a:lnTo>
                  <a:lnTo>
                    <a:pt x="2628320" y="365114"/>
                  </a:lnTo>
                  <a:lnTo>
                    <a:pt x="2607484" y="367427"/>
                  </a:lnTo>
                  <a:lnTo>
                    <a:pt x="2587965" y="385338"/>
                  </a:lnTo>
                  <a:lnTo>
                    <a:pt x="2577489" y="408673"/>
                  </a:lnTo>
                  <a:lnTo>
                    <a:pt x="2575430" y="437056"/>
                  </a:lnTo>
                  <a:lnTo>
                    <a:pt x="2580026" y="469430"/>
                  </a:lnTo>
                  <a:lnTo>
                    <a:pt x="4006958" y="1325211"/>
                  </a:lnTo>
                  <a:lnTo>
                    <a:pt x="4007220" y="1429031"/>
                  </a:lnTo>
                  <a:close/>
                </a:path>
                <a:path w="4008755" h="1992630">
                  <a:moveTo>
                    <a:pt x="597957" y="465425"/>
                  </a:moveTo>
                  <a:lnTo>
                    <a:pt x="223461" y="240827"/>
                  </a:lnTo>
                  <a:lnTo>
                    <a:pt x="161157" y="173843"/>
                  </a:lnTo>
                  <a:lnTo>
                    <a:pt x="72973" y="76529"/>
                  </a:lnTo>
                  <a:lnTo>
                    <a:pt x="17973" y="13926"/>
                  </a:lnTo>
                  <a:lnTo>
                    <a:pt x="0" y="3147"/>
                  </a:lnTo>
                  <a:lnTo>
                    <a:pt x="1896065" y="0"/>
                  </a:lnTo>
                  <a:lnTo>
                    <a:pt x="2385477" y="293517"/>
                  </a:lnTo>
                  <a:lnTo>
                    <a:pt x="2358356" y="292061"/>
                  </a:lnTo>
                  <a:lnTo>
                    <a:pt x="2344601" y="298620"/>
                  </a:lnTo>
                  <a:lnTo>
                    <a:pt x="2142181" y="177222"/>
                  </a:lnTo>
                  <a:lnTo>
                    <a:pt x="2112586" y="174281"/>
                  </a:lnTo>
                  <a:lnTo>
                    <a:pt x="2087257" y="173899"/>
                  </a:lnTo>
                  <a:lnTo>
                    <a:pt x="1857622" y="36179"/>
                  </a:lnTo>
                  <a:lnTo>
                    <a:pt x="1825761" y="46689"/>
                  </a:lnTo>
                  <a:lnTo>
                    <a:pt x="1806574" y="49991"/>
                  </a:lnTo>
                  <a:lnTo>
                    <a:pt x="1788874" y="68993"/>
                  </a:lnTo>
                  <a:lnTo>
                    <a:pt x="1783888" y="80812"/>
                  </a:lnTo>
                  <a:lnTo>
                    <a:pt x="1652718" y="2145"/>
                  </a:lnTo>
                  <a:lnTo>
                    <a:pt x="1552362" y="1193"/>
                  </a:lnTo>
                  <a:lnTo>
                    <a:pt x="1792302" y="145094"/>
                  </a:lnTo>
                  <a:lnTo>
                    <a:pt x="1808833" y="169817"/>
                  </a:lnTo>
                  <a:lnTo>
                    <a:pt x="4007370" y="1488357"/>
                  </a:lnTo>
                  <a:lnTo>
                    <a:pt x="4007859" y="1681165"/>
                  </a:lnTo>
                  <a:lnTo>
                    <a:pt x="3404702" y="1319431"/>
                  </a:lnTo>
                  <a:lnTo>
                    <a:pt x="3377595" y="1317983"/>
                  </a:lnTo>
                  <a:lnTo>
                    <a:pt x="3356717" y="1320270"/>
                  </a:lnTo>
                  <a:lnTo>
                    <a:pt x="3346850" y="1329162"/>
                  </a:lnTo>
                  <a:lnTo>
                    <a:pt x="3161244" y="1217847"/>
                  </a:lnTo>
                  <a:lnTo>
                    <a:pt x="3134138" y="1216399"/>
                  </a:lnTo>
                  <a:lnTo>
                    <a:pt x="3106727" y="1229578"/>
                  </a:lnTo>
                  <a:lnTo>
                    <a:pt x="3086994" y="1247361"/>
                  </a:lnTo>
                  <a:lnTo>
                    <a:pt x="3076390" y="1270620"/>
                  </a:lnTo>
                  <a:lnTo>
                    <a:pt x="2898939" y="1164196"/>
                  </a:lnTo>
                  <a:lnTo>
                    <a:pt x="2844421" y="1175926"/>
                  </a:lnTo>
                  <a:lnTo>
                    <a:pt x="2814084" y="1216968"/>
                  </a:lnTo>
                  <a:lnTo>
                    <a:pt x="2812026" y="1245351"/>
                  </a:lnTo>
                  <a:lnTo>
                    <a:pt x="2823154" y="1266834"/>
                  </a:lnTo>
                  <a:lnTo>
                    <a:pt x="2679458" y="1180654"/>
                  </a:lnTo>
                  <a:lnTo>
                    <a:pt x="2649635" y="1177577"/>
                  </a:lnTo>
                  <a:lnTo>
                    <a:pt x="2622657" y="1176206"/>
                  </a:lnTo>
                  <a:lnTo>
                    <a:pt x="2601991" y="1178621"/>
                  </a:lnTo>
                  <a:lnTo>
                    <a:pt x="2582301" y="1196430"/>
                  </a:lnTo>
                  <a:lnTo>
                    <a:pt x="2571313" y="1219458"/>
                  </a:lnTo>
                  <a:lnTo>
                    <a:pt x="2569255" y="1247841"/>
                  </a:lnTo>
                  <a:lnTo>
                    <a:pt x="2573851" y="1280216"/>
                  </a:lnTo>
                  <a:lnTo>
                    <a:pt x="2751280" y="1386627"/>
                  </a:lnTo>
                  <a:lnTo>
                    <a:pt x="2717740" y="1381320"/>
                  </a:lnTo>
                  <a:lnTo>
                    <a:pt x="2379402" y="1178407"/>
                  </a:lnTo>
                  <a:lnTo>
                    <a:pt x="2352295" y="1176959"/>
                  </a:lnTo>
                  <a:lnTo>
                    <a:pt x="2324884" y="1190137"/>
                  </a:lnTo>
                  <a:lnTo>
                    <a:pt x="2311684" y="1197029"/>
                  </a:lnTo>
                  <a:lnTo>
                    <a:pt x="2305972" y="1208413"/>
                  </a:lnTo>
                  <a:lnTo>
                    <a:pt x="331672" y="24355"/>
                  </a:lnTo>
                  <a:lnTo>
                    <a:pt x="299810" y="34865"/>
                  </a:lnTo>
                  <a:lnTo>
                    <a:pt x="280623" y="38167"/>
                  </a:lnTo>
                  <a:lnTo>
                    <a:pt x="262924" y="57170"/>
                  </a:lnTo>
                  <a:lnTo>
                    <a:pt x="247964" y="92624"/>
                  </a:lnTo>
                  <a:lnTo>
                    <a:pt x="254086" y="111105"/>
                  </a:lnTo>
                  <a:lnTo>
                    <a:pt x="266352" y="133270"/>
                  </a:lnTo>
                  <a:lnTo>
                    <a:pt x="282883" y="157993"/>
                  </a:lnTo>
                  <a:lnTo>
                    <a:pt x="416242" y="237973"/>
                  </a:lnTo>
                  <a:lnTo>
                    <a:pt x="412027" y="250254"/>
                  </a:lnTo>
                  <a:lnTo>
                    <a:pt x="411618" y="279627"/>
                  </a:lnTo>
                  <a:lnTo>
                    <a:pt x="423884" y="301791"/>
                  </a:lnTo>
                  <a:lnTo>
                    <a:pt x="590316" y="401607"/>
                  </a:lnTo>
                  <a:lnTo>
                    <a:pt x="586101" y="413888"/>
                  </a:lnTo>
                  <a:lnTo>
                    <a:pt x="585692" y="443260"/>
                  </a:lnTo>
                  <a:lnTo>
                    <a:pt x="597957" y="465425"/>
                  </a:lnTo>
                  <a:close/>
                </a:path>
                <a:path w="4008755" h="1992630">
                  <a:moveTo>
                    <a:pt x="4007295" y="1458694"/>
                  </a:moveTo>
                  <a:lnTo>
                    <a:pt x="2093392" y="310859"/>
                  </a:lnTo>
                  <a:lnTo>
                    <a:pt x="2125254" y="300350"/>
                  </a:lnTo>
                  <a:lnTo>
                    <a:pt x="2144440" y="297048"/>
                  </a:lnTo>
                  <a:lnTo>
                    <a:pt x="2162140" y="278045"/>
                  </a:lnTo>
                  <a:lnTo>
                    <a:pt x="2170568" y="253482"/>
                  </a:lnTo>
                  <a:lnTo>
                    <a:pt x="2170977" y="224110"/>
                  </a:lnTo>
                  <a:lnTo>
                    <a:pt x="2158712" y="201945"/>
                  </a:lnTo>
                  <a:lnTo>
                    <a:pt x="2142181" y="177222"/>
                  </a:lnTo>
                  <a:lnTo>
                    <a:pt x="2344601" y="298620"/>
                  </a:lnTo>
                  <a:lnTo>
                    <a:pt x="2330846" y="305179"/>
                  </a:lnTo>
                  <a:lnTo>
                    <a:pt x="2310843" y="322801"/>
                  </a:lnTo>
                  <a:lnTo>
                    <a:pt x="2299713" y="345743"/>
                  </a:lnTo>
                  <a:lnTo>
                    <a:pt x="2298052" y="374365"/>
                  </a:lnTo>
                  <a:lnTo>
                    <a:pt x="2309237" y="395882"/>
                  </a:lnTo>
                  <a:lnTo>
                    <a:pt x="2324517" y="419855"/>
                  </a:lnTo>
                  <a:lnTo>
                    <a:pt x="4007220" y="1429031"/>
                  </a:lnTo>
                  <a:lnTo>
                    <a:pt x="4007295" y="1458694"/>
                  </a:lnTo>
                  <a:close/>
                </a:path>
                <a:path w="4008755" h="1992630">
                  <a:moveTo>
                    <a:pt x="4007370" y="1488357"/>
                  </a:moveTo>
                  <a:lnTo>
                    <a:pt x="1808833" y="169817"/>
                  </a:lnTo>
                  <a:lnTo>
                    <a:pt x="1838428" y="172757"/>
                  </a:lnTo>
                  <a:lnTo>
                    <a:pt x="1863757" y="173139"/>
                  </a:lnTo>
                  <a:lnTo>
                    <a:pt x="1882944" y="169837"/>
                  </a:lnTo>
                  <a:lnTo>
                    <a:pt x="1907175" y="139943"/>
                  </a:lnTo>
                  <a:lnTo>
                    <a:pt x="1915604" y="115380"/>
                  </a:lnTo>
                  <a:lnTo>
                    <a:pt x="1909481" y="96899"/>
                  </a:lnTo>
                  <a:lnTo>
                    <a:pt x="1903748" y="63843"/>
                  </a:lnTo>
                  <a:lnTo>
                    <a:pt x="2087257" y="173899"/>
                  </a:lnTo>
                  <a:lnTo>
                    <a:pt x="2061538" y="188093"/>
                  </a:lnTo>
                  <a:lnTo>
                    <a:pt x="2043839" y="207096"/>
                  </a:lnTo>
                  <a:lnTo>
                    <a:pt x="2035410" y="231658"/>
                  </a:lnTo>
                  <a:lnTo>
                    <a:pt x="2041533" y="250139"/>
                  </a:lnTo>
                  <a:lnTo>
                    <a:pt x="2047266" y="283196"/>
                  </a:lnTo>
                  <a:lnTo>
                    <a:pt x="4007295" y="1458694"/>
                  </a:lnTo>
                  <a:lnTo>
                    <a:pt x="4007370" y="1488357"/>
                  </a:lnTo>
                  <a:close/>
                </a:path>
                <a:path w="4008755" h="1992630">
                  <a:moveTo>
                    <a:pt x="1792302" y="145094"/>
                  </a:moveTo>
                  <a:lnTo>
                    <a:pt x="1592726" y="25401"/>
                  </a:lnTo>
                  <a:lnTo>
                    <a:pt x="1624587" y="14891"/>
                  </a:lnTo>
                  <a:lnTo>
                    <a:pt x="1643774" y="11589"/>
                  </a:lnTo>
                  <a:lnTo>
                    <a:pt x="1652718" y="2145"/>
                  </a:lnTo>
                  <a:lnTo>
                    <a:pt x="1783888" y="80812"/>
                  </a:lnTo>
                  <a:lnTo>
                    <a:pt x="1773914" y="104448"/>
                  </a:lnTo>
                  <a:lnTo>
                    <a:pt x="1780037" y="122929"/>
                  </a:lnTo>
                  <a:lnTo>
                    <a:pt x="1792302" y="145094"/>
                  </a:lnTo>
                  <a:close/>
                </a:path>
                <a:path w="4008755" h="1992630">
                  <a:moveTo>
                    <a:pt x="3544589" y="1551415"/>
                  </a:moveTo>
                  <a:lnTo>
                    <a:pt x="3373963" y="1449084"/>
                  </a:lnTo>
                  <a:lnTo>
                    <a:pt x="3401453" y="1450763"/>
                  </a:lnTo>
                  <a:lnTo>
                    <a:pt x="3428822" y="1437558"/>
                  </a:lnTo>
                  <a:lnTo>
                    <a:pt x="3448341" y="1419647"/>
                  </a:lnTo>
                  <a:lnTo>
                    <a:pt x="3458817" y="1396312"/>
                  </a:lnTo>
                  <a:lnTo>
                    <a:pt x="3460875" y="1367929"/>
                  </a:lnTo>
                  <a:lnTo>
                    <a:pt x="3449748" y="1346446"/>
                  </a:lnTo>
                  <a:lnTo>
                    <a:pt x="3620374" y="1448777"/>
                  </a:lnTo>
                  <a:lnTo>
                    <a:pt x="3572389" y="1449616"/>
                  </a:lnTo>
                  <a:lnTo>
                    <a:pt x="3542052" y="1490658"/>
                  </a:lnTo>
                  <a:lnTo>
                    <a:pt x="3539994" y="1519041"/>
                  </a:lnTo>
                  <a:lnTo>
                    <a:pt x="3544589" y="1551415"/>
                  </a:lnTo>
                  <a:close/>
                </a:path>
                <a:path w="4008755" h="1992630">
                  <a:moveTo>
                    <a:pt x="3743426" y="1670665"/>
                  </a:moveTo>
                  <a:lnTo>
                    <a:pt x="3589635" y="1578430"/>
                  </a:lnTo>
                  <a:lnTo>
                    <a:pt x="3617125" y="1580109"/>
                  </a:lnTo>
                  <a:lnTo>
                    <a:pt x="3644494" y="1566904"/>
                  </a:lnTo>
                  <a:lnTo>
                    <a:pt x="3664013" y="1548993"/>
                  </a:lnTo>
                  <a:lnTo>
                    <a:pt x="3674489" y="1525658"/>
                  </a:lnTo>
                  <a:lnTo>
                    <a:pt x="3676547" y="1497275"/>
                  </a:lnTo>
                  <a:lnTo>
                    <a:pt x="3665420" y="1475792"/>
                  </a:lnTo>
                  <a:lnTo>
                    <a:pt x="4007859" y="1681165"/>
                  </a:lnTo>
                  <a:lnTo>
                    <a:pt x="4007971" y="1725659"/>
                  </a:lnTo>
                  <a:lnTo>
                    <a:pt x="3828280" y="1617892"/>
                  </a:lnTo>
                  <a:lnTo>
                    <a:pt x="3801174" y="1616444"/>
                  </a:lnTo>
                  <a:lnTo>
                    <a:pt x="3773763" y="1629623"/>
                  </a:lnTo>
                  <a:lnTo>
                    <a:pt x="3754030" y="1647406"/>
                  </a:lnTo>
                  <a:lnTo>
                    <a:pt x="3743426" y="1670665"/>
                  </a:lnTo>
                  <a:close/>
                </a:path>
                <a:path w="4008755" h="1992630">
                  <a:moveTo>
                    <a:pt x="3767718" y="1744469"/>
                  </a:moveTo>
                  <a:lnTo>
                    <a:pt x="3100682" y="1344424"/>
                  </a:lnTo>
                  <a:lnTo>
                    <a:pt x="3130505" y="1347501"/>
                  </a:lnTo>
                  <a:lnTo>
                    <a:pt x="3157484" y="1348872"/>
                  </a:lnTo>
                  <a:lnTo>
                    <a:pt x="3178149" y="1346457"/>
                  </a:lnTo>
                  <a:lnTo>
                    <a:pt x="3197839" y="1328648"/>
                  </a:lnTo>
                  <a:lnTo>
                    <a:pt x="3208827" y="1305620"/>
                  </a:lnTo>
                  <a:lnTo>
                    <a:pt x="3210886" y="1277237"/>
                  </a:lnTo>
                  <a:lnTo>
                    <a:pt x="3206290" y="1244863"/>
                  </a:lnTo>
                  <a:lnTo>
                    <a:pt x="3346850" y="1329162"/>
                  </a:lnTo>
                  <a:lnTo>
                    <a:pt x="3336984" y="1338054"/>
                  </a:lnTo>
                  <a:lnTo>
                    <a:pt x="3326380" y="1361312"/>
                  </a:lnTo>
                  <a:lnTo>
                    <a:pt x="3324322" y="1389695"/>
                  </a:lnTo>
                  <a:lnTo>
                    <a:pt x="3328917" y="1422069"/>
                  </a:lnTo>
                  <a:lnTo>
                    <a:pt x="3743426" y="1670665"/>
                  </a:lnTo>
                  <a:lnTo>
                    <a:pt x="3741368" y="1699048"/>
                  </a:lnTo>
                  <a:lnTo>
                    <a:pt x="3752496" y="1720530"/>
                  </a:lnTo>
                  <a:lnTo>
                    <a:pt x="3767718" y="1744469"/>
                  </a:lnTo>
                  <a:close/>
                </a:path>
                <a:path w="4008755" h="1992630">
                  <a:moveTo>
                    <a:pt x="3938473" y="1846876"/>
                  </a:moveTo>
                  <a:lnTo>
                    <a:pt x="3767718" y="1744469"/>
                  </a:lnTo>
                  <a:lnTo>
                    <a:pt x="3797541" y="1747546"/>
                  </a:lnTo>
                  <a:lnTo>
                    <a:pt x="3824520" y="1748917"/>
                  </a:lnTo>
                  <a:lnTo>
                    <a:pt x="3845185" y="1746502"/>
                  </a:lnTo>
                  <a:lnTo>
                    <a:pt x="3864875" y="1728693"/>
                  </a:lnTo>
                  <a:lnTo>
                    <a:pt x="3875863" y="1705665"/>
                  </a:lnTo>
                  <a:lnTo>
                    <a:pt x="3877922" y="1677282"/>
                  </a:lnTo>
                  <a:lnTo>
                    <a:pt x="3873326" y="1644908"/>
                  </a:lnTo>
                  <a:lnTo>
                    <a:pt x="4007971" y="1725659"/>
                  </a:lnTo>
                  <a:lnTo>
                    <a:pt x="4008121" y="1784985"/>
                  </a:lnTo>
                  <a:lnTo>
                    <a:pt x="3997249" y="1778465"/>
                  </a:lnTo>
                  <a:lnTo>
                    <a:pt x="3969839" y="1791643"/>
                  </a:lnTo>
                  <a:lnTo>
                    <a:pt x="3950106" y="1809427"/>
                  </a:lnTo>
                  <a:lnTo>
                    <a:pt x="3939502" y="1832685"/>
                  </a:lnTo>
                  <a:lnTo>
                    <a:pt x="3938473" y="1846876"/>
                  </a:lnTo>
                  <a:close/>
                </a:path>
                <a:path w="4008755" h="1992630">
                  <a:moveTo>
                    <a:pt x="4008647" y="1992624"/>
                  </a:moveTo>
                  <a:lnTo>
                    <a:pt x="3975160" y="1957732"/>
                  </a:lnTo>
                  <a:lnTo>
                    <a:pt x="3930409" y="1916085"/>
                  </a:lnTo>
                  <a:lnTo>
                    <a:pt x="3879931" y="1885811"/>
                  </a:lnTo>
                  <a:lnTo>
                    <a:pt x="3794463" y="1804935"/>
                  </a:lnTo>
                  <a:lnTo>
                    <a:pt x="3963794" y="1906489"/>
                  </a:lnTo>
                  <a:lnTo>
                    <a:pt x="3993617" y="1909566"/>
                  </a:lnTo>
                  <a:lnTo>
                    <a:pt x="4006547" y="1917321"/>
                  </a:lnTo>
                  <a:lnTo>
                    <a:pt x="4005923" y="1783667"/>
                  </a:lnTo>
                  <a:lnTo>
                    <a:pt x="4008121" y="1784985"/>
                  </a:lnTo>
                  <a:lnTo>
                    <a:pt x="4008647" y="1992624"/>
                  </a:lnTo>
                  <a:close/>
                </a:path>
                <a:path w="4008755" h="1992630">
                  <a:moveTo>
                    <a:pt x="3134113" y="1468136"/>
                  </a:moveTo>
                  <a:lnTo>
                    <a:pt x="2838377" y="1290772"/>
                  </a:lnTo>
                  <a:lnTo>
                    <a:pt x="2868199" y="1293849"/>
                  </a:lnTo>
                  <a:lnTo>
                    <a:pt x="2895704" y="1295536"/>
                  </a:lnTo>
                  <a:lnTo>
                    <a:pt x="2916640" y="1293283"/>
                  </a:lnTo>
                  <a:lnTo>
                    <a:pt x="2936429" y="1275533"/>
                  </a:lnTo>
                  <a:lnTo>
                    <a:pt x="2947431" y="1252514"/>
                  </a:lnTo>
                  <a:lnTo>
                    <a:pt x="2948964" y="1223815"/>
                  </a:lnTo>
                  <a:lnTo>
                    <a:pt x="2944098" y="1191279"/>
                  </a:lnTo>
                  <a:lnTo>
                    <a:pt x="3076390" y="1270620"/>
                  </a:lnTo>
                  <a:lnTo>
                    <a:pt x="3074332" y="1299003"/>
                  </a:lnTo>
                  <a:lnTo>
                    <a:pt x="3085459" y="1320485"/>
                  </a:lnTo>
                  <a:lnTo>
                    <a:pt x="3100682" y="1344424"/>
                  </a:lnTo>
                  <a:lnTo>
                    <a:pt x="3938473" y="1846876"/>
                  </a:lnTo>
                  <a:lnTo>
                    <a:pt x="3937443" y="1861068"/>
                  </a:lnTo>
                  <a:lnTo>
                    <a:pt x="3948571" y="1882551"/>
                  </a:lnTo>
                  <a:lnTo>
                    <a:pt x="3524954" y="1628493"/>
                  </a:lnTo>
                  <a:lnTo>
                    <a:pt x="3475292" y="1613517"/>
                  </a:lnTo>
                  <a:lnTo>
                    <a:pt x="3391516" y="1563274"/>
                  </a:lnTo>
                  <a:lnTo>
                    <a:pt x="3344344" y="1549792"/>
                  </a:lnTo>
                  <a:lnTo>
                    <a:pt x="3304538" y="1525919"/>
                  </a:lnTo>
                  <a:lnTo>
                    <a:pt x="3259037" y="1513440"/>
                  </a:lnTo>
                  <a:lnTo>
                    <a:pt x="3220908" y="1490572"/>
                  </a:lnTo>
                  <a:lnTo>
                    <a:pt x="3134113" y="1468136"/>
                  </a:lnTo>
                  <a:close/>
                </a:path>
                <a:path w="4008755" h="1992630">
                  <a:moveTo>
                    <a:pt x="3963794" y="1906489"/>
                  </a:moveTo>
                  <a:lnTo>
                    <a:pt x="3652759" y="1719950"/>
                  </a:lnTo>
                  <a:lnTo>
                    <a:pt x="3613690" y="1681711"/>
                  </a:lnTo>
                  <a:lnTo>
                    <a:pt x="3948571" y="1882551"/>
                  </a:lnTo>
                  <a:lnTo>
                    <a:pt x="3963794" y="1906489"/>
                  </a:lnTo>
                  <a:close/>
                </a:path>
                <a:path w="4008755" h="1992630">
                  <a:moveTo>
                    <a:pt x="2751280" y="1386627"/>
                  </a:moveTo>
                  <a:lnTo>
                    <a:pt x="2618896" y="1307231"/>
                  </a:lnTo>
                  <a:lnTo>
                    <a:pt x="2646387" y="1308909"/>
                  </a:lnTo>
                  <a:lnTo>
                    <a:pt x="2673755" y="1295705"/>
                  </a:lnTo>
                  <a:lnTo>
                    <a:pt x="2693274" y="1277794"/>
                  </a:lnTo>
                  <a:lnTo>
                    <a:pt x="2703750" y="1254459"/>
                  </a:lnTo>
                  <a:lnTo>
                    <a:pt x="2705809" y="1226075"/>
                  </a:lnTo>
                  <a:lnTo>
                    <a:pt x="2694681" y="1204593"/>
                  </a:lnTo>
                  <a:lnTo>
                    <a:pt x="2679458" y="1180654"/>
                  </a:lnTo>
                  <a:lnTo>
                    <a:pt x="2823154" y="1266834"/>
                  </a:lnTo>
                  <a:lnTo>
                    <a:pt x="2838377" y="1290772"/>
                  </a:lnTo>
                  <a:lnTo>
                    <a:pt x="3098516" y="1446787"/>
                  </a:lnTo>
                  <a:lnTo>
                    <a:pt x="3016805" y="1427400"/>
                  </a:lnTo>
                  <a:lnTo>
                    <a:pt x="2938507" y="1410059"/>
                  </a:lnTo>
                  <a:lnTo>
                    <a:pt x="2863640" y="1394777"/>
                  </a:lnTo>
                  <a:lnTo>
                    <a:pt x="2827499" y="1387911"/>
                  </a:lnTo>
                  <a:lnTo>
                    <a:pt x="2785690" y="1392454"/>
                  </a:lnTo>
                  <a:lnTo>
                    <a:pt x="2751280" y="1386627"/>
                  </a:lnTo>
                  <a:close/>
                </a:path>
                <a:path w="4008755" h="1992630">
                  <a:moveTo>
                    <a:pt x="2468283" y="1379801"/>
                  </a:moveTo>
                  <a:lnTo>
                    <a:pt x="2348663" y="1308060"/>
                  </a:lnTo>
                  <a:lnTo>
                    <a:pt x="2375769" y="1309508"/>
                  </a:lnTo>
                  <a:lnTo>
                    <a:pt x="2396648" y="1307221"/>
                  </a:lnTo>
                  <a:lnTo>
                    <a:pt x="2416381" y="1289438"/>
                  </a:lnTo>
                  <a:lnTo>
                    <a:pt x="2433517" y="1255288"/>
                  </a:lnTo>
                  <a:lnTo>
                    <a:pt x="2429043" y="1237796"/>
                  </a:lnTo>
                  <a:lnTo>
                    <a:pt x="2424447" y="1205422"/>
                  </a:lnTo>
                  <a:lnTo>
                    <a:pt x="2717740" y="1381320"/>
                  </a:lnTo>
                  <a:lnTo>
                    <a:pt x="2685071" y="1376536"/>
                  </a:lnTo>
                  <a:lnTo>
                    <a:pt x="2653276" y="1372277"/>
                  </a:lnTo>
                  <a:lnTo>
                    <a:pt x="2615826" y="1379434"/>
                  </a:lnTo>
                  <a:lnTo>
                    <a:pt x="2585785" y="1376226"/>
                  </a:lnTo>
                  <a:lnTo>
                    <a:pt x="2556626" y="1373547"/>
                  </a:lnTo>
                  <a:lnTo>
                    <a:pt x="2521817" y="1382289"/>
                  </a:lnTo>
                  <a:lnTo>
                    <a:pt x="2494426" y="1380671"/>
                  </a:lnTo>
                  <a:lnTo>
                    <a:pt x="2468283" y="1379801"/>
                  </a:lnTo>
                  <a:close/>
                </a:path>
                <a:path w="4008755" h="1992630">
                  <a:moveTo>
                    <a:pt x="416242" y="237973"/>
                  </a:moveTo>
                  <a:lnTo>
                    <a:pt x="282883" y="157993"/>
                  </a:lnTo>
                  <a:lnTo>
                    <a:pt x="312094" y="160703"/>
                  </a:lnTo>
                  <a:lnTo>
                    <a:pt x="337466" y="161110"/>
                  </a:lnTo>
                  <a:lnTo>
                    <a:pt x="356866" y="157936"/>
                  </a:lnTo>
                  <a:lnTo>
                    <a:pt x="381225" y="128119"/>
                  </a:lnTo>
                  <a:lnTo>
                    <a:pt x="389654" y="103556"/>
                  </a:lnTo>
                  <a:lnTo>
                    <a:pt x="383531" y="85075"/>
                  </a:lnTo>
                  <a:lnTo>
                    <a:pt x="377798" y="52019"/>
                  </a:lnTo>
                  <a:lnTo>
                    <a:pt x="2305972" y="1208413"/>
                  </a:lnTo>
                  <a:lnTo>
                    <a:pt x="2294548" y="1231179"/>
                  </a:lnTo>
                  <a:lnTo>
                    <a:pt x="2293518" y="1245371"/>
                  </a:lnTo>
                  <a:lnTo>
                    <a:pt x="2136599" y="1151260"/>
                  </a:lnTo>
                  <a:lnTo>
                    <a:pt x="2106762" y="1148175"/>
                  </a:lnTo>
                  <a:lnTo>
                    <a:pt x="518798" y="195817"/>
                  </a:lnTo>
                  <a:lnTo>
                    <a:pt x="489203" y="192877"/>
                  </a:lnTo>
                  <a:lnTo>
                    <a:pt x="463874" y="192495"/>
                  </a:lnTo>
                  <a:lnTo>
                    <a:pt x="438155" y="206688"/>
                  </a:lnTo>
                  <a:lnTo>
                    <a:pt x="420456" y="225691"/>
                  </a:lnTo>
                  <a:lnTo>
                    <a:pt x="416242" y="237973"/>
                  </a:lnTo>
                  <a:close/>
                </a:path>
                <a:path w="4008755" h="1992630">
                  <a:moveTo>
                    <a:pt x="2250307" y="1382353"/>
                  </a:moveTo>
                  <a:lnTo>
                    <a:pt x="2076023" y="1277829"/>
                  </a:lnTo>
                  <a:lnTo>
                    <a:pt x="2103144" y="1279285"/>
                  </a:lnTo>
                  <a:lnTo>
                    <a:pt x="2130654" y="1266166"/>
                  </a:lnTo>
                  <a:lnTo>
                    <a:pt x="2150657" y="1248545"/>
                  </a:lnTo>
                  <a:lnTo>
                    <a:pt x="2161787" y="1225602"/>
                  </a:lnTo>
                  <a:lnTo>
                    <a:pt x="2163319" y="1196903"/>
                  </a:lnTo>
                  <a:lnTo>
                    <a:pt x="2151921" y="1175259"/>
                  </a:lnTo>
                  <a:lnTo>
                    <a:pt x="2136599" y="1151260"/>
                  </a:lnTo>
                  <a:lnTo>
                    <a:pt x="2293518" y="1245371"/>
                  </a:lnTo>
                  <a:lnTo>
                    <a:pt x="2292489" y="1259562"/>
                  </a:lnTo>
                  <a:lnTo>
                    <a:pt x="2303617" y="1281045"/>
                  </a:lnTo>
                  <a:lnTo>
                    <a:pt x="2468283" y="1379801"/>
                  </a:lnTo>
                  <a:lnTo>
                    <a:pt x="2442140" y="1378931"/>
                  </a:lnTo>
                  <a:lnTo>
                    <a:pt x="2382990" y="1387883"/>
                  </a:lnTo>
                  <a:lnTo>
                    <a:pt x="2250307" y="1382353"/>
                  </a:lnTo>
                  <a:close/>
                </a:path>
                <a:path w="4008755" h="1992630">
                  <a:moveTo>
                    <a:pt x="590316" y="401607"/>
                  </a:moveTo>
                  <a:lnTo>
                    <a:pt x="470010" y="329455"/>
                  </a:lnTo>
                  <a:lnTo>
                    <a:pt x="495339" y="329837"/>
                  </a:lnTo>
                  <a:lnTo>
                    <a:pt x="521058" y="315644"/>
                  </a:lnTo>
                  <a:lnTo>
                    <a:pt x="538757" y="296641"/>
                  </a:lnTo>
                  <a:lnTo>
                    <a:pt x="547186" y="272078"/>
                  </a:lnTo>
                  <a:lnTo>
                    <a:pt x="547595" y="242705"/>
                  </a:lnTo>
                  <a:lnTo>
                    <a:pt x="535329" y="220541"/>
                  </a:lnTo>
                  <a:lnTo>
                    <a:pt x="518798" y="195817"/>
                  </a:lnTo>
                  <a:lnTo>
                    <a:pt x="2106762" y="1148175"/>
                  </a:lnTo>
                  <a:lnTo>
                    <a:pt x="2079655" y="1146727"/>
                  </a:lnTo>
                  <a:lnTo>
                    <a:pt x="2058777" y="1149014"/>
                  </a:lnTo>
                  <a:lnTo>
                    <a:pt x="2039044" y="1166798"/>
                  </a:lnTo>
                  <a:lnTo>
                    <a:pt x="692872" y="359451"/>
                  </a:lnTo>
                  <a:lnTo>
                    <a:pt x="663277" y="356511"/>
                  </a:lnTo>
                  <a:lnTo>
                    <a:pt x="637948" y="356129"/>
                  </a:lnTo>
                  <a:lnTo>
                    <a:pt x="612229" y="370322"/>
                  </a:lnTo>
                  <a:lnTo>
                    <a:pt x="594530" y="389325"/>
                  </a:lnTo>
                  <a:lnTo>
                    <a:pt x="590316" y="401607"/>
                  </a:lnTo>
                  <a:close/>
                </a:path>
                <a:path w="4008755" h="1992630">
                  <a:moveTo>
                    <a:pt x="821646" y="644006"/>
                  </a:moveTo>
                  <a:lnTo>
                    <a:pt x="362188" y="368452"/>
                  </a:lnTo>
                  <a:lnTo>
                    <a:pt x="262129" y="264017"/>
                  </a:lnTo>
                  <a:lnTo>
                    <a:pt x="644211" y="493165"/>
                  </a:lnTo>
                  <a:lnTo>
                    <a:pt x="669754" y="493675"/>
                  </a:lnTo>
                  <a:lnTo>
                    <a:pt x="695515" y="479508"/>
                  </a:lnTo>
                  <a:lnTo>
                    <a:pt x="712831" y="460274"/>
                  </a:lnTo>
                  <a:lnTo>
                    <a:pt x="721259" y="435712"/>
                  </a:lnTo>
                  <a:lnTo>
                    <a:pt x="721669" y="406339"/>
                  </a:lnTo>
                  <a:lnTo>
                    <a:pt x="709403" y="384174"/>
                  </a:lnTo>
                  <a:lnTo>
                    <a:pt x="692872" y="359451"/>
                  </a:lnTo>
                  <a:lnTo>
                    <a:pt x="2039044" y="1166798"/>
                  </a:lnTo>
                  <a:lnTo>
                    <a:pt x="2028440" y="1190056"/>
                  </a:lnTo>
                  <a:lnTo>
                    <a:pt x="1836428" y="1074900"/>
                  </a:lnTo>
                  <a:lnTo>
                    <a:pt x="1809322" y="1073452"/>
                  </a:lnTo>
                  <a:lnTo>
                    <a:pt x="870435" y="510369"/>
                  </a:lnTo>
                  <a:lnTo>
                    <a:pt x="838574" y="520878"/>
                  </a:lnTo>
                  <a:lnTo>
                    <a:pt x="819387" y="524180"/>
                  </a:lnTo>
                  <a:lnTo>
                    <a:pt x="801688" y="543183"/>
                  </a:lnTo>
                  <a:lnTo>
                    <a:pt x="793259" y="567746"/>
                  </a:lnTo>
                  <a:lnTo>
                    <a:pt x="792850" y="597118"/>
                  </a:lnTo>
                  <a:lnTo>
                    <a:pt x="805115" y="619283"/>
                  </a:lnTo>
                  <a:lnTo>
                    <a:pt x="821646" y="644006"/>
                  </a:lnTo>
                  <a:close/>
                </a:path>
                <a:path w="4008755" h="1992630">
                  <a:moveTo>
                    <a:pt x="2022685" y="1349502"/>
                  </a:moveTo>
                  <a:lnTo>
                    <a:pt x="1775867" y="1201476"/>
                  </a:lnTo>
                  <a:lnTo>
                    <a:pt x="1805689" y="1204553"/>
                  </a:lnTo>
                  <a:lnTo>
                    <a:pt x="1833180" y="1206231"/>
                  </a:lnTo>
                  <a:lnTo>
                    <a:pt x="1854016" y="1203919"/>
                  </a:lnTo>
                  <a:lnTo>
                    <a:pt x="1873535" y="1186007"/>
                  </a:lnTo>
                  <a:lnTo>
                    <a:pt x="1884011" y="1162672"/>
                  </a:lnTo>
                  <a:lnTo>
                    <a:pt x="1886070" y="1134289"/>
                  </a:lnTo>
                  <a:lnTo>
                    <a:pt x="1881474" y="1101915"/>
                  </a:lnTo>
                  <a:lnTo>
                    <a:pt x="2028440" y="1190056"/>
                  </a:lnTo>
                  <a:lnTo>
                    <a:pt x="2026382" y="1218439"/>
                  </a:lnTo>
                  <a:lnTo>
                    <a:pt x="2037509" y="1239922"/>
                  </a:lnTo>
                  <a:lnTo>
                    <a:pt x="2052732" y="1263860"/>
                  </a:lnTo>
                  <a:lnTo>
                    <a:pt x="2250307" y="1382353"/>
                  </a:lnTo>
                  <a:lnTo>
                    <a:pt x="2223652" y="1381176"/>
                  </a:lnTo>
                  <a:lnTo>
                    <a:pt x="2176744" y="1367853"/>
                  </a:lnTo>
                  <a:lnTo>
                    <a:pt x="2123226" y="1365373"/>
                  </a:lnTo>
                  <a:lnTo>
                    <a:pt x="2076211" y="1351986"/>
                  </a:lnTo>
                  <a:lnTo>
                    <a:pt x="2022685" y="1349502"/>
                  </a:lnTo>
                  <a:close/>
                </a:path>
                <a:path w="4008755" h="1992630">
                  <a:moveTo>
                    <a:pt x="997551" y="779120"/>
                  </a:moveTo>
                  <a:lnTo>
                    <a:pt x="473761" y="464985"/>
                  </a:lnTo>
                  <a:lnTo>
                    <a:pt x="403211" y="393056"/>
                  </a:lnTo>
                  <a:lnTo>
                    <a:pt x="821646" y="644006"/>
                  </a:lnTo>
                  <a:lnTo>
                    <a:pt x="851369" y="647023"/>
                  </a:lnTo>
                  <a:lnTo>
                    <a:pt x="876912" y="647533"/>
                  </a:lnTo>
                  <a:lnTo>
                    <a:pt x="902673" y="633365"/>
                  </a:lnTo>
                  <a:lnTo>
                    <a:pt x="919989" y="614132"/>
                  </a:lnTo>
                  <a:lnTo>
                    <a:pt x="928417" y="589569"/>
                  </a:lnTo>
                  <a:lnTo>
                    <a:pt x="922295" y="571088"/>
                  </a:lnTo>
                  <a:lnTo>
                    <a:pt x="916561" y="538032"/>
                  </a:lnTo>
                  <a:lnTo>
                    <a:pt x="1809322" y="1073452"/>
                  </a:lnTo>
                  <a:lnTo>
                    <a:pt x="1795616" y="1080041"/>
                  </a:lnTo>
                  <a:lnTo>
                    <a:pt x="1593132" y="958604"/>
                  </a:lnTo>
                  <a:lnTo>
                    <a:pt x="1563537" y="955664"/>
                  </a:lnTo>
                  <a:lnTo>
                    <a:pt x="1092466" y="673146"/>
                  </a:lnTo>
                  <a:lnTo>
                    <a:pt x="1062871" y="670206"/>
                  </a:lnTo>
                  <a:lnTo>
                    <a:pt x="1037542" y="669824"/>
                  </a:lnTo>
                  <a:lnTo>
                    <a:pt x="1018355" y="673126"/>
                  </a:lnTo>
                  <a:lnTo>
                    <a:pt x="994124" y="703020"/>
                  </a:lnTo>
                  <a:lnTo>
                    <a:pt x="985695" y="727583"/>
                  </a:lnTo>
                  <a:lnTo>
                    <a:pt x="991818" y="746064"/>
                  </a:lnTo>
                  <a:lnTo>
                    <a:pt x="997551" y="779120"/>
                  </a:lnTo>
                  <a:close/>
                </a:path>
                <a:path w="4008755" h="1992630">
                  <a:moveTo>
                    <a:pt x="1928966" y="1322913"/>
                  </a:moveTo>
                  <a:lnTo>
                    <a:pt x="1544344" y="1092242"/>
                  </a:lnTo>
                  <a:lnTo>
                    <a:pt x="1576205" y="1081732"/>
                  </a:lnTo>
                  <a:lnTo>
                    <a:pt x="1595392" y="1078431"/>
                  </a:lnTo>
                  <a:lnTo>
                    <a:pt x="1613091" y="1059428"/>
                  </a:lnTo>
                  <a:lnTo>
                    <a:pt x="1628052" y="1023973"/>
                  </a:lnTo>
                  <a:lnTo>
                    <a:pt x="1621929" y="1005492"/>
                  </a:lnTo>
                  <a:lnTo>
                    <a:pt x="1609663" y="983328"/>
                  </a:lnTo>
                  <a:lnTo>
                    <a:pt x="1593132" y="958604"/>
                  </a:lnTo>
                  <a:lnTo>
                    <a:pt x="1795616" y="1080041"/>
                  </a:lnTo>
                  <a:lnTo>
                    <a:pt x="1781911" y="1086630"/>
                  </a:lnTo>
                  <a:lnTo>
                    <a:pt x="1762178" y="1104414"/>
                  </a:lnTo>
                  <a:lnTo>
                    <a:pt x="1751574" y="1127672"/>
                  </a:lnTo>
                  <a:lnTo>
                    <a:pt x="1749516" y="1156055"/>
                  </a:lnTo>
                  <a:lnTo>
                    <a:pt x="1760644" y="1177538"/>
                  </a:lnTo>
                  <a:lnTo>
                    <a:pt x="1775867" y="1201476"/>
                  </a:lnTo>
                  <a:lnTo>
                    <a:pt x="2022685" y="1349502"/>
                  </a:lnTo>
                  <a:lnTo>
                    <a:pt x="1928966" y="1322913"/>
                  </a:lnTo>
                  <a:close/>
                </a:path>
                <a:path w="4008755" h="1992630">
                  <a:moveTo>
                    <a:pt x="1259785" y="951199"/>
                  </a:moveTo>
                  <a:lnTo>
                    <a:pt x="552775" y="527181"/>
                  </a:lnTo>
                  <a:lnTo>
                    <a:pt x="516304" y="490499"/>
                  </a:lnTo>
                  <a:lnTo>
                    <a:pt x="1020614" y="792952"/>
                  </a:lnTo>
                  <a:lnTo>
                    <a:pt x="1050209" y="795892"/>
                  </a:lnTo>
                  <a:lnTo>
                    <a:pt x="1075539" y="796274"/>
                  </a:lnTo>
                  <a:lnTo>
                    <a:pt x="1094725" y="792972"/>
                  </a:lnTo>
                  <a:lnTo>
                    <a:pt x="1112425" y="773969"/>
                  </a:lnTo>
                  <a:lnTo>
                    <a:pt x="1127385" y="738515"/>
                  </a:lnTo>
                  <a:lnTo>
                    <a:pt x="1121263" y="720034"/>
                  </a:lnTo>
                  <a:lnTo>
                    <a:pt x="1108997" y="697869"/>
                  </a:lnTo>
                  <a:lnTo>
                    <a:pt x="1092466" y="673146"/>
                  </a:lnTo>
                  <a:lnTo>
                    <a:pt x="1563537" y="955664"/>
                  </a:lnTo>
                  <a:lnTo>
                    <a:pt x="1538208" y="955282"/>
                  </a:lnTo>
                  <a:lnTo>
                    <a:pt x="1308573" y="817562"/>
                  </a:lnTo>
                  <a:lnTo>
                    <a:pt x="1283244" y="817180"/>
                  </a:lnTo>
                  <a:lnTo>
                    <a:pt x="1257525" y="831373"/>
                  </a:lnTo>
                  <a:lnTo>
                    <a:pt x="1239826" y="850376"/>
                  </a:lnTo>
                  <a:lnTo>
                    <a:pt x="1231397" y="874939"/>
                  </a:lnTo>
                  <a:lnTo>
                    <a:pt x="1230988" y="904311"/>
                  </a:lnTo>
                  <a:lnTo>
                    <a:pt x="1243253" y="926476"/>
                  </a:lnTo>
                  <a:lnTo>
                    <a:pt x="1259785" y="951199"/>
                  </a:lnTo>
                  <a:close/>
                </a:path>
                <a:path w="4008755" h="1992630">
                  <a:moveTo>
                    <a:pt x="1744012" y="1271225"/>
                  </a:moveTo>
                  <a:lnTo>
                    <a:pt x="715844" y="654597"/>
                  </a:lnTo>
                  <a:lnTo>
                    <a:pt x="677772" y="616955"/>
                  </a:lnTo>
                  <a:lnTo>
                    <a:pt x="633532" y="590423"/>
                  </a:lnTo>
                  <a:lnTo>
                    <a:pt x="596214" y="553233"/>
                  </a:lnTo>
                  <a:lnTo>
                    <a:pt x="1259785" y="951199"/>
                  </a:lnTo>
                  <a:lnTo>
                    <a:pt x="1289380" y="954140"/>
                  </a:lnTo>
                  <a:lnTo>
                    <a:pt x="1340428" y="940328"/>
                  </a:lnTo>
                  <a:lnTo>
                    <a:pt x="1366556" y="896763"/>
                  </a:lnTo>
                  <a:lnTo>
                    <a:pt x="1366965" y="867390"/>
                  </a:lnTo>
                  <a:lnTo>
                    <a:pt x="1354699" y="845225"/>
                  </a:lnTo>
                  <a:lnTo>
                    <a:pt x="1538208" y="955282"/>
                  </a:lnTo>
                  <a:lnTo>
                    <a:pt x="1519021" y="958584"/>
                  </a:lnTo>
                  <a:lnTo>
                    <a:pt x="1494790" y="988478"/>
                  </a:lnTo>
                  <a:lnTo>
                    <a:pt x="1486361" y="1013041"/>
                  </a:lnTo>
                  <a:lnTo>
                    <a:pt x="1492484" y="1031522"/>
                  </a:lnTo>
                  <a:lnTo>
                    <a:pt x="1498218" y="1064578"/>
                  </a:lnTo>
                  <a:lnTo>
                    <a:pt x="1928966" y="1322913"/>
                  </a:lnTo>
                  <a:lnTo>
                    <a:pt x="1744012" y="1271225"/>
                  </a:lnTo>
                  <a:close/>
                </a:path>
                <a:path w="4008755" h="1992630">
                  <a:moveTo>
                    <a:pt x="1660117" y="1235719"/>
                  </a:moveTo>
                  <a:lnTo>
                    <a:pt x="799523" y="719591"/>
                  </a:lnTo>
                  <a:lnTo>
                    <a:pt x="760790" y="681553"/>
                  </a:lnTo>
                  <a:lnTo>
                    <a:pt x="1705117" y="1247899"/>
                  </a:lnTo>
                  <a:lnTo>
                    <a:pt x="1660117" y="1235719"/>
                  </a:lnTo>
                  <a:close/>
                </a:path>
                <a:path w="4008755" h="1992630">
                  <a:moveTo>
                    <a:pt x="1541239" y="1179233"/>
                  </a:moveTo>
                  <a:lnTo>
                    <a:pt x="930456" y="812925"/>
                  </a:lnTo>
                  <a:lnTo>
                    <a:pt x="890911" y="774400"/>
                  </a:lnTo>
                  <a:lnTo>
                    <a:pt x="1584659" y="1190465"/>
                  </a:lnTo>
                  <a:lnTo>
                    <a:pt x="1541239" y="1179233"/>
                  </a:lnTo>
                  <a:close/>
                </a:path>
              </a:pathLst>
            </a:custGeom>
            <a:solidFill>
              <a:srgbClr val="915E6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4677860" y="11"/>
              <a:ext cx="3610610" cy="1594485"/>
            </a:xfrm>
            <a:custGeom>
              <a:avLst/>
              <a:gdLst/>
              <a:ahLst/>
              <a:cxnLst/>
              <a:rect l="l" t="t" r="r" b="b"/>
              <a:pathLst>
                <a:path w="3610609" h="1594485">
                  <a:moveTo>
                    <a:pt x="1092098" y="9601"/>
                  </a:moveTo>
                  <a:lnTo>
                    <a:pt x="1074381" y="0"/>
                  </a:lnTo>
                  <a:lnTo>
                    <a:pt x="0" y="0"/>
                  </a:lnTo>
                  <a:lnTo>
                    <a:pt x="43180" y="50507"/>
                  </a:lnTo>
                  <a:lnTo>
                    <a:pt x="78828" y="89573"/>
                  </a:lnTo>
                  <a:lnTo>
                    <a:pt x="116357" y="128651"/>
                  </a:lnTo>
                  <a:lnTo>
                    <a:pt x="155562" y="167424"/>
                  </a:lnTo>
                  <a:lnTo>
                    <a:pt x="196215" y="205613"/>
                  </a:lnTo>
                  <a:lnTo>
                    <a:pt x="238112" y="242887"/>
                  </a:lnTo>
                  <a:lnTo>
                    <a:pt x="281038" y="278968"/>
                  </a:lnTo>
                  <a:lnTo>
                    <a:pt x="324764" y="313512"/>
                  </a:lnTo>
                  <a:lnTo>
                    <a:pt x="369087" y="346240"/>
                  </a:lnTo>
                  <a:lnTo>
                    <a:pt x="413791" y="376847"/>
                  </a:lnTo>
                  <a:lnTo>
                    <a:pt x="458647" y="405015"/>
                  </a:lnTo>
                  <a:lnTo>
                    <a:pt x="503453" y="430441"/>
                  </a:lnTo>
                  <a:lnTo>
                    <a:pt x="547992" y="452818"/>
                  </a:lnTo>
                  <a:lnTo>
                    <a:pt x="592035" y="471843"/>
                  </a:lnTo>
                  <a:lnTo>
                    <a:pt x="635368" y="487197"/>
                  </a:lnTo>
                  <a:lnTo>
                    <a:pt x="677786" y="498602"/>
                  </a:lnTo>
                  <a:lnTo>
                    <a:pt x="719074" y="505726"/>
                  </a:lnTo>
                  <a:lnTo>
                    <a:pt x="1092098" y="9601"/>
                  </a:lnTo>
                  <a:close/>
                </a:path>
                <a:path w="3610609" h="1594485">
                  <a:moveTo>
                    <a:pt x="2245487" y="576618"/>
                  </a:moveTo>
                  <a:lnTo>
                    <a:pt x="2198967" y="564680"/>
                  </a:lnTo>
                  <a:lnTo>
                    <a:pt x="2151392" y="551751"/>
                  </a:lnTo>
                  <a:lnTo>
                    <a:pt x="2102904" y="537845"/>
                  </a:lnTo>
                  <a:lnTo>
                    <a:pt x="2053678" y="522998"/>
                  </a:lnTo>
                  <a:lnTo>
                    <a:pt x="2003882" y="507250"/>
                  </a:lnTo>
                  <a:lnTo>
                    <a:pt x="1953691" y="490601"/>
                  </a:lnTo>
                  <a:lnTo>
                    <a:pt x="1903260" y="473113"/>
                  </a:lnTo>
                  <a:lnTo>
                    <a:pt x="1852752" y="454787"/>
                  </a:lnTo>
                  <a:lnTo>
                    <a:pt x="1802345" y="435660"/>
                  </a:lnTo>
                  <a:lnTo>
                    <a:pt x="1752206" y="415759"/>
                  </a:lnTo>
                  <a:lnTo>
                    <a:pt x="1702485" y="395109"/>
                  </a:lnTo>
                  <a:lnTo>
                    <a:pt x="1653374" y="373748"/>
                  </a:lnTo>
                  <a:lnTo>
                    <a:pt x="1605026" y="351688"/>
                  </a:lnTo>
                  <a:lnTo>
                    <a:pt x="1557616" y="328968"/>
                  </a:lnTo>
                  <a:lnTo>
                    <a:pt x="1511300" y="305612"/>
                  </a:lnTo>
                  <a:lnTo>
                    <a:pt x="1466253" y="281660"/>
                  </a:lnTo>
                  <a:lnTo>
                    <a:pt x="1422641" y="257111"/>
                  </a:lnTo>
                  <a:lnTo>
                    <a:pt x="1380629" y="232029"/>
                  </a:lnTo>
                  <a:lnTo>
                    <a:pt x="1340383" y="206413"/>
                  </a:lnTo>
                  <a:lnTo>
                    <a:pt x="1302067" y="180301"/>
                  </a:lnTo>
                  <a:lnTo>
                    <a:pt x="1265859" y="153720"/>
                  </a:lnTo>
                  <a:lnTo>
                    <a:pt x="1231925" y="126695"/>
                  </a:lnTo>
                  <a:lnTo>
                    <a:pt x="1200416" y="99263"/>
                  </a:lnTo>
                  <a:lnTo>
                    <a:pt x="869835" y="650468"/>
                  </a:lnTo>
                  <a:lnTo>
                    <a:pt x="924648" y="693572"/>
                  </a:lnTo>
                  <a:lnTo>
                    <a:pt x="957694" y="716915"/>
                  </a:lnTo>
                  <a:lnTo>
                    <a:pt x="994079" y="741172"/>
                  </a:lnTo>
                  <a:lnTo>
                    <a:pt x="1033487" y="766165"/>
                  </a:lnTo>
                  <a:lnTo>
                    <a:pt x="1075575" y="791692"/>
                  </a:lnTo>
                  <a:lnTo>
                    <a:pt x="1120051" y="817549"/>
                  </a:lnTo>
                  <a:lnTo>
                    <a:pt x="1166583" y="843534"/>
                  </a:lnTo>
                  <a:lnTo>
                    <a:pt x="1214843" y="869454"/>
                  </a:lnTo>
                  <a:lnTo>
                    <a:pt x="1264526" y="895108"/>
                  </a:lnTo>
                  <a:lnTo>
                    <a:pt x="1315300" y="920305"/>
                  </a:lnTo>
                  <a:lnTo>
                    <a:pt x="1366850" y="944841"/>
                  </a:lnTo>
                  <a:lnTo>
                    <a:pt x="1418869" y="968527"/>
                  </a:lnTo>
                  <a:lnTo>
                    <a:pt x="1471002" y="991146"/>
                  </a:lnTo>
                  <a:lnTo>
                    <a:pt x="1522971" y="1012520"/>
                  </a:lnTo>
                  <a:lnTo>
                    <a:pt x="1574431" y="1032433"/>
                  </a:lnTo>
                  <a:lnTo>
                    <a:pt x="1625066" y="1050696"/>
                  </a:lnTo>
                  <a:lnTo>
                    <a:pt x="1674558" y="1067117"/>
                  </a:lnTo>
                  <a:lnTo>
                    <a:pt x="1722589" y="1081481"/>
                  </a:lnTo>
                  <a:lnTo>
                    <a:pt x="1768843" y="1093609"/>
                  </a:lnTo>
                  <a:lnTo>
                    <a:pt x="1812988" y="1103287"/>
                  </a:lnTo>
                  <a:lnTo>
                    <a:pt x="1854720" y="1110322"/>
                  </a:lnTo>
                  <a:lnTo>
                    <a:pt x="1893697" y="1114513"/>
                  </a:lnTo>
                  <a:lnTo>
                    <a:pt x="1929625" y="1115669"/>
                  </a:lnTo>
                  <a:lnTo>
                    <a:pt x="2245487" y="576618"/>
                  </a:lnTo>
                  <a:close/>
                </a:path>
                <a:path w="3610609" h="1594485">
                  <a:moveTo>
                    <a:pt x="3520668" y="767257"/>
                  </a:moveTo>
                  <a:lnTo>
                    <a:pt x="3451275" y="736231"/>
                  </a:lnTo>
                  <a:lnTo>
                    <a:pt x="3410610" y="721106"/>
                  </a:lnTo>
                  <a:lnTo>
                    <a:pt x="3366490" y="706323"/>
                  </a:lnTo>
                  <a:lnTo>
                    <a:pt x="3319310" y="691921"/>
                  </a:lnTo>
                  <a:lnTo>
                    <a:pt x="3269450" y="677989"/>
                  </a:lnTo>
                  <a:lnTo>
                    <a:pt x="3217329" y="664552"/>
                  </a:lnTo>
                  <a:lnTo>
                    <a:pt x="3163328" y="651675"/>
                  </a:lnTo>
                  <a:lnTo>
                    <a:pt x="3107842" y="639432"/>
                  </a:lnTo>
                  <a:lnTo>
                    <a:pt x="3051264" y="627862"/>
                  </a:lnTo>
                  <a:lnTo>
                    <a:pt x="2993987" y="617042"/>
                  </a:lnTo>
                  <a:lnTo>
                    <a:pt x="2936405" y="606996"/>
                  </a:lnTo>
                  <a:lnTo>
                    <a:pt x="2878912" y="597814"/>
                  </a:lnTo>
                  <a:lnTo>
                    <a:pt x="2821902" y="589534"/>
                  </a:lnTo>
                  <a:lnTo>
                    <a:pt x="2765768" y="582218"/>
                  </a:lnTo>
                  <a:lnTo>
                    <a:pt x="2710904" y="575932"/>
                  </a:lnTo>
                  <a:lnTo>
                    <a:pt x="2657703" y="570712"/>
                  </a:lnTo>
                  <a:lnTo>
                    <a:pt x="2606560" y="566648"/>
                  </a:lnTo>
                  <a:lnTo>
                    <a:pt x="2557869" y="563765"/>
                  </a:lnTo>
                  <a:lnTo>
                    <a:pt x="2512022" y="562127"/>
                  </a:lnTo>
                  <a:lnTo>
                    <a:pt x="2469413" y="561809"/>
                  </a:lnTo>
                  <a:lnTo>
                    <a:pt x="2430437" y="562851"/>
                  </a:lnTo>
                  <a:lnTo>
                    <a:pt x="2395499" y="565315"/>
                  </a:lnTo>
                  <a:lnTo>
                    <a:pt x="2364968" y="569264"/>
                  </a:lnTo>
                  <a:lnTo>
                    <a:pt x="2139886" y="1128179"/>
                  </a:lnTo>
                  <a:lnTo>
                    <a:pt x="2188616" y="1122032"/>
                  </a:lnTo>
                  <a:lnTo>
                    <a:pt x="2237587" y="1117130"/>
                  </a:lnTo>
                  <a:lnTo>
                    <a:pt x="2286736" y="1113485"/>
                  </a:lnTo>
                  <a:lnTo>
                    <a:pt x="2336012" y="1111135"/>
                  </a:lnTo>
                  <a:lnTo>
                    <a:pt x="2385352" y="1110081"/>
                  </a:lnTo>
                  <a:lnTo>
                    <a:pt x="2434691" y="1110361"/>
                  </a:lnTo>
                  <a:lnTo>
                    <a:pt x="2483993" y="1111986"/>
                  </a:lnTo>
                  <a:lnTo>
                    <a:pt x="2533180" y="1114983"/>
                  </a:lnTo>
                  <a:lnTo>
                    <a:pt x="2582214" y="1119365"/>
                  </a:lnTo>
                  <a:lnTo>
                    <a:pt x="2631046" y="1125156"/>
                  </a:lnTo>
                  <a:lnTo>
                    <a:pt x="2679585" y="1132370"/>
                  </a:lnTo>
                  <a:lnTo>
                    <a:pt x="2727807" y="1141044"/>
                  </a:lnTo>
                  <a:lnTo>
                    <a:pt x="2775635" y="1151178"/>
                  </a:lnTo>
                  <a:lnTo>
                    <a:pt x="2823032" y="1162812"/>
                  </a:lnTo>
                  <a:lnTo>
                    <a:pt x="2869933" y="1175943"/>
                  </a:lnTo>
                  <a:lnTo>
                    <a:pt x="2916275" y="1190625"/>
                  </a:lnTo>
                  <a:lnTo>
                    <a:pt x="2962008" y="1206842"/>
                  </a:lnTo>
                  <a:lnTo>
                    <a:pt x="3007080" y="1224635"/>
                  </a:lnTo>
                  <a:lnTo>
                    <a:pt x="3051429" y="1244028"/>
                  </a:lnTo>
                  <a:lnTo>
                    <a:pt x="3095002" y="1265034"/>
                  </a:lnTo>
                  <a:lnTo>
                    <a:pt x="3137738" y="1287665"/>
                  </a:lnTo>
                  <a:lnTo>
                    <a:pt x="3179584" y="1311960"/>
                  </a:lnTo>
                  <a:lnTo>
                    <a:pt x="3220478" y="1337932"/>
                  </a:lnTo>
                  <a:lnTo>
                    <a:pt x="3520668" y="767257"/>
                  </a:lnTo>
                  <a:close/>
                </a:path>
                <a:path w="3610609" h="1594485">
                  <a:moveTo>
                    <a:pt x="3610127" y="929259"/>
                  </a:moveTo>
                  <a:lnTo>
                    <a:pt x="3342436" y="1423416"/>
                  </a:lnTo>
                  <a:lnTo>
                    <a:pt x="3384346" y="1447723"/>
                  </a:lnTo>
                  <a:lnTo>
                    <a:pt x="3425431" y="1472107"/>
                  </a:lnTo>
                  <a:lnTo>
                    <a:pt x="3465703" y="1496707"/>
                  </a:lnTo>
                  <a:lnTo>
                    <a:pt x="3505187" y="1521701"/>
                  </a:lnTo>
                  <a:lnTo>
                    <a:pt x="3543909" y="1547215"/>
                  </a:lnTo>
                  <a:lnTo>
                    <a:pt x="3581857" y="1573428"/>
                  </a:lnTo>
                  <a:lnTo>
                    <a:pt x="3610127" y="1593989"/>
                  </a:lnTo>
                  <a:lnTo>
                    <a:pt x="3610127" y="929259"/>
                  </a:lnTo>
                  <a:close/>
                </a:path>
              </a:pathLst>
            </a:custGeom>
            <a:solidFill>
              <a:srgbClr val="FAF5E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976469" y="495880"/>
            <a:ext cx="15546705" cy="8763000"/>
            <a:chOff x="1976469" y="495880"/>
            <a:chExt cx="15546705" cy="8763000"/>
          </a:xfrm>
        </p:grpSpPr>
        <p:sp>
          <p:nvSpPr>
            <p:cNvPr id="3" name="object 3"/>
            <p:cNvSpPr/>
            <p:nvPr/>
          </p:nvSpPr>
          <p:spPr>
            <a:xfrm>
              <a:off x="1976469" y="1028700"/>
              <a:ext cx="14335125" cy="8229600"/>
            </a:xfrm>
            <a:custGeom>
              <a:avLst/>
              <a:gdLst/>
              <a:ahLst/>
              <a:cxnLst/>
              <a:rect l="l" t="t" r="r" b="b"/>
              <a:pathLst>
                <a:path w="14335125" h="8229600">
                  <a:moveTo>
                    <a:pt x="13849285" y="8229599"/>
                  </a:moveTo>
                  <a:lnTo>
                    <a:pt x="485774" y="8229599"/>
                  </a:lnTo>
                  <a:lnTo>
                    <a:pt x="437762" y="8227222"/>
                  </a:lnTo>
                  <a:lnTo>
                    <a:pt x="390562" y="8220179"/>
                  </a:lnTo>
                  <a:lnTo>
                    <a:pt x="344494" y="8208602"/>
                  </a:lnTo>
                  <a:lnTo>
                    <a:pt x="299876" y="8192622"/>
                  </a:lnTo>
                  <a:lnTo>
                    <a:pt x="257028" y="8172372"/>
                  </a:lnTo>
                  <a:lnTo>
                    <a:pt x="216266" y="8147983"/>
                  </a:lnTo>
                  <a:lnTo>
                    <a:pt x="177911" y="8119588"/>
                  </a:lnTo>
                  <a:lnTo>
                    <a:pt x="142280" y="8087319"/>
                  </a:lnTo>
                  <a:lnTo>
                    <a:pt x="110010" y="8051688"/>
                  </a:lnTo>
                  <a:lnTo>
                    <a:pt x="81615" y="8013332"/>
                  </a:lnTo>
                  <a:lnTo>
                    <a:pt x="57227" y="7972571"/>
                  </a:lnTo>
                  <a:lnTo>
                    <a:pt x="36977" y="7929722"/>
                  </a:lnTo>
                  <a:lnTo>
                    <a:pt x="20997" y="7885105"/>
                  </a:lnTo>
                  <a:lnTo>
                    <a:pt x="9420" y="7839037"/>
                  </a:lnTo>
                  <a:lnTo>
                    <a:pt x="2377" y="7791837"/>
                  </a:lnTo>
                  <a:lnTo>
                    <a:pt x="0" y="7743824"/>
                  </a:lnTo>
                  <a:lnTo>
                    <a:pt x="0" y="485774"/>
                  </a:lnTo>
                  <a:lnTo>
                    <a:pt x="2377" y="437762"/>
                  </a:lnTo>
                  <a:lnTo>
                    <a:pt x="9420" y="390562"/>
                  </a:lnTo>
                  <a:lnTo>
                    <a:pt x="20997" y="344494"/>
                  </a:lnTo>
                  <a:lnTo>
                    <a:pt x="36977" y="299876"/>
                  </a:lnTo>
                  <a:lnTo>
                    <a:pt x="57227" y="257028"/>
                  </a:lnTo>
                  <a:lnTo>
                    <a:pt x="81615" y="216266"/>
                  </a:lnTo>
                  <a:lnTo>
                    <a:pt x="110010" y="177911"/>
                  </a:lnTo>
                  <a:lnTo>
                    <a:pt x="142280" y="142280"/>
                  </a:lnTo>
                  <a:lnTo>
                    <a:pt x="177911" y="110010"/>
                  </a:lnTo>
                  <a:lnTo>
                    <a:pt x="216266" y="81615"/>
                  </a:lnTo>
                  <a:lnTo>
                    <a:pt x="257028" y="57227"/>
                  </a:lnTo>
                  <a:lnTo>
                    <a:pt x="299876" y="36977"/>
                  </a:lnTo>
                  <a:lnTo>
                    <a:pt x="344494" y="20997"/>
                  </a:lnTo>
                  <a:lnTo>
                    <a:pt x="390562" y="9420"/>
                  </a:lnTo>
                  <a:lnTo>
                    <a:pt x="437762" y="2377"/>
                  </a:lnTo>
                  <a:lnTo>
                    <a:pt x="485774" y="0"/>
                  </a:lnTo>
                  <a:lnTo>
                    <a:pt x="13849285" y="0"/>
                  </a:lnTo>
                  <a:lnTo>
                    <a:pt x="13897298" y="2377"/>
                  </a:lnTo>
                  <a:lnTo>
                    <a:pt x="13944498" y="9420"/>
                  </a:lnTo>
                  <a:lnTo>
                    <a:pt x="13990566" y="20997"/>
                  </a:lnTo>
                  <a:lnTo>
                    <a:pt x="14035183" y="36977"/>
                  </a:lnTo>
                  <a:lnTo>
                    <a:pt x="14078032" y="57227"/>
                  </a:lnTo>
                  <a:lnTo>
                    <a:pt x="14118794" y="81615"/>
                  </a:lnTo>
                  <a:lnTo>
                    <a:pt x="14157149" y="110010"/>
                  </a:lnTo>
                  <a:lnTo>
                    <a:pt x="14192780" y="142280"/>
                  </a:lnTo>
                  <a:lnTo>
                    <a:pt x="14225050" y="177911"/>
                  </a:lnTo>
                  <a:lnTo>
                    <a:pt x="14253445" y="216266"/>
                  </a:lnTo>
                  <a:lnTo>
                    <a:pt x="14277833" y="257028"/>
                  </a:lnTo>
                  <a:lnTo>
                    <a:pt x="14298083" y="299876"/>
                  </a:lnTo>
                  <a:lnTo>
                    <a:pt x="14314062" y="344494"/>
                  </a:lnTo>
                  <a:lnTo>
                    <a:pt x="14325640" y="390562"/>
                  </a:lnTo>
                  <a:lnTo>
                    <a:pt x="14332683" y="437762"/>
                  </a:lnTo>
                  <a:lnTo>
                    <a:pt x="14335060" y="485774"/>
                  </a:lnTo>
                  <a:lnTo>
                    <a:pt x="14335060" y="7743824"/>
                  </a:lnTo>
                  <a:lnTo>
                    <a:pt x="14332683" y="7791837"/>
                  </a:lnTo>
                  <a:lnTo>
                    <a:pt x="14325640" y="7839037"/>
                  </a:lnTo>
                  <a:lnTo>
                    <a:pt x="14314062" y="7885105"/>
                  </a:lnTo>
                  <a:lnTo>
                    <a:pt x="14298083" y="7929722"/>
                  </a:lnTo>
                  <a:lnTo>
                    <a:pt x="14277833" y="7972571"/>
                  </a:lnTo>
                  <a:lnTo>
                    <a:pt x="14253445" y="8013332"/>
                  </a:lnTo>
                  <a:lnTo>
                    <a:pt x="14225050" y="8051688"/>
                  </a:lnTo>
                  <a:lnTo>
                    <a:pt x="14192780" y="8087319"/>
                  </a:lnTo>
                  <a:lnTo>
                    <a:pt x="14157149" y="8119588"/>
                  </a:lnTo>
                  <a:lnTo>
                    <a:pt x="14118794" y="8147983"/>
                  </a:lnTo>
                  <a:lnTo>
                    <a:pt x="14078032" y="8172372"/>
                  </a:lnTo>
                  <a:lnTo>
                    <a:pt x="14035183" y="8192622"/>
                  </a:lnTo>
                  <a:lnTo>
                    <a:pt x="13990566" y="8208602"/>
                  </a:lnTo>
                  <a:lnTo>
                    <a:pt x="13944498" y="8220179"/>
                  </a:lnTo>
                  <a:lnTo>
                    <a:pt x="13897298" y="8227222"/>
                  </a:lnTo>
                  <a:lnTo>
                    <a:pt x="13849285" y="8229599"/>
                  </a:lnTo>
                  <a:close/>
                </a:path>
              </a:pathLst>
            </a:custGeom>
            <a:solidFill>
              <a:srgbClr val="915E6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218519" y="1301006"/>
              <a:ext cx="13820775" cy="7685405"/>
            </a:xfrm>
            <a:custGeom>
              <a:avLst/>
              <a:gdLst/>
              <a:ahLst/>
              <a:cxnLst/>
              <a:rect l="l" t="t" r="r" b="b"/>
              <a:pathLst>
                <a:path w="13820775" h="7685405">
                  <a:moveTo>
                    <a:pt x="1743068" y="419099"/>
                  </a:moveTo>
                  <a:lnTo>
                    <a:pt x="1323968" y="419099"/>
                  </a:lnTo>
                  <a:lnTo>
                    <a:pt x="1323968" y="0"/>
                  </a:lnTo>
                  <a:lnTo>
                    <a:pt x="1743068" y="0"/>
                  </a:lnTo>
                  <a:lnTo>
                    <a:pt x="1743068" y="419099"/>
                  </a:lnTo>
                  <a:close/>
                </a:path>
                <a:path w="13820775" h="7685405">
                  <a:moveTo>
                    <a:pt x="2581268" y="419099"/>
                  </a:moveTo>
                  <a:lnTo>
                    <a:pt x="2162168" y="419099"/>
                  </a:lnTo>
                  <a:lnTo>
                    <a:pt x="2162168" y="0"/>
                  </a:lnTo>
                  <a:lnTo>
                    <a:pt x="2581268" y="0"/>
                  </a:lnTo>
                  <a:lnTo>
                    <a:pt x="2581268" y="419099"/>
                  </a:lnTo>
                  <a:close/>
                </a:path>
                <a:path w="13820775" h="7685405">
                  <a:moveTo>
                    <a:pt x="3419468" y="419099"/>
                  </a:moveTo>
                  <a:lnTo>
                    <a:pt x="3000368" y="419099"/>
                  </a:lnTo>
                  <a:lnTo>
                    <a:pt x="3000368" y="0"/>
                  </a:lnTo>
                  <a:lnTo>
                    <a:pt x="3419468" y="0"/>
                  </a:lnTo>
                  <a:lnTo>
                    <a:pt x="3419468" y="419099"/>
                  </a:lnTo>
                  <a:close/>
                </a:path>
                <a:path w="13820775" h="7685405">
                  <a:moveTo>
                    <a:pt x="4257668" y="419099"/>
                  </a:moveTo>
                  <a:lnTo>
                    <a:pt x="3838568" y="419099"/>
                  </a:lnTo>
                  <a:lnTo>
                    <a:pt x="3838568" y="0"/>
                  </a:lnTo>
                  <a:lnTo>
                    <a:pt x="4257668" y="0"/>
                  </a:lnTo>
                  <a:lnTo>
                    <a:pt x="4257668" y="419099"/>
                  </a:lnTo>
                  <a:close/>
                </a:path>
                <a:path w="13820775" h="7685405">
                  <a:moveTo>
                    <a:pt x="5095868" y="419099"/>
                  </a:moveTo>
                  <a:lnTo>
                    <a:pt x="4676768" y="419099"/>
                  </a:lnTo>
                  <a:lnTo>
                    <a:pt x="4676768" y="0"/>
                  </a:lnTo>
                  <a:lnTo>
                    <a:pt x="5095868" y="0"/>
                  </a:lnTo>
                  <a:lnTo>
                    <a:pt x="5095868" y="419099"/>
                  </a:lnTo>
                  <a:close/>
                </a:path>
                <a:path w="13820775" h="7685405">
                  <a:moveTo>
                    <a:pt x="5934068" y="419099"/>
                  </a:moveTo>
                  <a:lnTo>
                    <a:pt x="5514968" y="419099"/>
                  </a:lnTo>
                  <a:lnTo>
                    <a:pt x="5514968" y="0"/>
                  </a:lnTo>
                  <a:lnTo>
                    <a:pt x="5934068" y="0"/>
                  </a:lnTo>
                  <a:lnTo>
                    <a:pt x="5934068" y="419099"/>
                  </a:lnTo>
                  <a:close/>
                </a:path>
                <a:path w="13820775" h="7685405">
                  <a:moveTo>
                    <a:pt x="6772267" y="419099"/>
                  </a:moveTo>
                  <a:lnTo>
                    <a:pt x="6353168" y="419099"/>
                  </a:lnTo>
                  <a:lnTo>
                    <a:pt x="6353168" y="0"/>
                  </a:lnTo>
                  <a:lnTo>
                    <a:pt x="6772267" y="0"/>
                  </a:lnTo>
                  <a:lnTo>
                    <a:pt x="6772267" y="419099"/>
                  </a:lnTo>
                  <a:close/>
                </a:path>
                <a:path w="13820775" h="7685405">
                  <a:moveTo>
                    <a:pt x="7610467" y="419099"/>
                  </a:moveTo>
                  <a:lnTo>
                    <a:pt x="7191367" y="419099"/>
                  </a:lnTo>
                  <a:lnTo>
                    <a:pt x="7191367" y="0"/>
                  </a:lnTo>
                  <a:lnTo>
                    <a:pt x="7610467" y="0"/>
                  </a:lnTo>
                  <a:lnTo>
                    <a:pt x="7610467" y="419099"/>
                  </a:lnTo>
                  <a:close/>
                </a:path>
                <a:path w="13820775" h="7685405">
                  <a:moveTo>
                    <a:pt x="8448667" y="419099"/>
                  </a:moveTo>
                  <a:lnTo>
                    <a:pt x="8029567" y="419099"/>
                  </a:lnTo>
                  <a:lnTo>
                    <a:pt x="8029567" y="0"/>
                  </a:lnTo>
                  <a:lnTo>
                    <a:pt x="8448667" y="0"/>
                  </a:lnTo>
                  <a:lnTo>
                    <a:pt x="8448667" y="419099"/>
                  </a:lnTo>
                  <a:close/>
                </a:path>
                <a:path w="13820775" h="7685405">
                  <a:moveTo>
                    <a:pt x="9286867" y="419099"/>
                  </a:moveTo>
                  <a:lnTo>
                    <a:pt x="8867767" y="419099"/>
                  </a:lnTo>
                  <a:lnTo>
                    <a:pt x="8867767" y="0"/>
                  </a:lnTo>
                  <a:lnTo>
                    <a:pt x="9286867" y="0"/>
                  </a:lnTo>
                  <a:lnTo>
                    <a:pt x="9286867" y="419099"/>
                  </a:lnTo>
                  <a:close/>
                </a:path>
                <a:path w="13820775" h="7685405">
                  <a:moveTo>
                    <a:pt x="10125068" y="419099"/>
                  </a:moveTo>
                  <a:lnTo>
                    <a:pt x="9705967" y="419099"/>
                  </a:lnTo>
                  <a:lnTo>
                    <a:pt x="9705967" y="0"/>
                  </a:lnTo>
                  <a:lnTo>
                    <a:pt x="10125068" y="0"/>
                  </a:lnTo>
                  <a:lnTo>
                    <a:pt x="10125068" y="419099"/>
                  </a:lnTo>
                  <a:close/>
                </a:path>
                <a:path w="13820775" h="7685405">
                  <a:moveTo>
                    <a:pt x="10963268" y="419099"/>
                  </a:moveTo>
                  <a:lnTo>
                    <a:pt x="10544168" y="419099"/>
                  </a:lnTo>
                  <a:lnTo>
                    <a:pt x="10544168" y="0"/>
                  </a:lnTo>
                  <a:lnTo>
                    <a:pt x="10963268" y="0"/>
                  </a:lnTo>
                  <a:lnTo>
                    <a:pt x="10963268" y="419099"/>
                  </a:lnTo>
                  <a:close/>
                </a:path>
                <a:path w="13820775" h="7685405">
                  <a:moveTo>
                    <a:pt x="11801468" y="419099"/>
                  </a:moveTo>
                  <a:lnTo>
                    <a:pt x="11382368" y="419099"/>
                  </a:lnTo>
                  <a:lnTo>
                    <a:pt x="11382368" y="0"/>
                  </a:lnTo>
                  <a:lnTo>
                    <a:pt x="11801468" y="0"/>
                  </a:lnTo>
                  <a:lnTo>
                    <a:pt x="11801468" y="419099"/>
                  </a:lnTo>
                  <a:close/>
                </a:path>
                <a:path w="13820775" h="7685405">
                  <a:moveTo>
                    <a:pt x="12639668" y="419099"/>
                  </a:moveTo>
                  <a:lnTo>
                    <a:pt x="12220568" y="419099"/>
                  </a:lnTo>
                  <a:lnTo>
                    <a:pt x="12220568" y="0"/>
                  </a:lnTo>
                  <a:lnTo>
                    <a:pt x="12639668" y="0"/>
                  </a:lnTo>
                  <a:lnTo>
                    <a:pt x="12639668" y="419099"/>
                  </a:lnTo>
                  <a:close/>
                </a:path>
                <a:path w="13820775" h="7685405">
                  <a:moveTo>
                    <a:pt x="13354141" y="421979"/>
                  </a:moveTo>
                  <a:lnTo>
                    <a:pt x="13347829" y="420059"/>
                  </a:lnTo>
                  <a:lnTo>
                    <a:pt x="13341368" y="419099"/>
                  </a:lnTo>
                  <a:lnTo>
                    <a:pt x="13058767" y="419099"/>
                  </a:lnTo>
                  <a:lnTo>
                    <a:pt x="13058767" y="0"/>
                  </a:lnTo>
                  <a:lnTo>
                    <a:pt x="13334758" y="0"/>
                  </a:lnTo>
                  <a:lnTo>
                    <a:pt x="13382771" y="2377"/>
                  </a:lnTo>
                  <a:lnTo>
                    <a:pt x="13429970" y="9420"/>
                  </a:lnTo>
                  <a:lnTo>
                    <a:pt x="13476078" y="21009"/>
                  </a:lnTo>
                  <a:lnTo>
                    <a:pt x="13354141" y="421979"/>
                  </a:lnTo>
                  <a:close/>
                </a:path>
                <a:path w="13820775" h="7685405">
                  <a:moveTo>
                    <a:pt x="13820527" y="705258"/>
                  </a:moveTo>
                  <a:lnTo>
                    <a:pt x="13401426" y="705258"/>
                  </a:lnTo>
                  <a:lnTo>
                    <a:pt x="13401426" y="485768"/>
                  </a:lnTo>
                  <a:lnTo>
                    <a:pt x="13401078" y="478883"/>
                  </a:lnTo>
                  <a:lnTo>
                    <a:pt x="13400034" y="472143"/>
                  </a:lnTo>
                  <a:lnTo>
                    <a:pt x="13398294" y="465547"/>
                  </a:lnTo>
                  <a:lnTo>
                    <a:pt x="13395857" y="459096"/>
                  </a:lnTo>
                  <a:lnTo>
                    <a:pt x="13779637" y="291591"/>
                  </a:lnTo>
                  <a:lnTo>
                    <a:pt x="13799530" y="344490"/>
                  </a:lnTo>
                  <a:lnTo>
                    <a:pt x="13811107" y="390557"/>
                  </a:lnTo>
                  <a:lnTo>
                    <a:pt x="13818150" y="437756"/>
                  </a:lnTo>
                  <a:lnTo>
                    <a:pt x="13820527" y="485768"/>
                  </a:lnTo>
                  <a:lnTo>
                    <a:pt x="13820527" y="705258"/>
                  </a:lnTo>
                  <a:close/>
                </a:path>
                <a:path w="13820775" h="7685405">
                  <a:moveTo>
                    <a:pt x="13820527" y="1543458"/>
                  </a:moveTo>
                  <a:lnTo>
                    <a:pt x="13401426" y="1543458"/>
                  </a:lnTo>
                  <a:lnTo>
                    <a:pt x="13401426" y="1124358"/>
                  </a:lnTo>
                  <a:lnTo>
                    <a:pt x="13820527" y="1124358"/>
                  </a:lnTo>
                  <a:lnTo>
                    <a:pt x="13820527" y="1543458"/>
                  </a:lnTo>
                  <a:close/>
                </a:path>
                <a:path w="13820775" h="7685405">
                  <a:moveTo>
                    <a:pt x="13820527" y="2381658"/>
                  </a:moveTo>
                  <a:lnTo>
                    <a:pt x="13401426" y="2381658"/>
                  </a:lnTo>
                  <a:lnTo>
                    <a:pt x="13401426" y="1962558"/>
                  </a:lnTo>
                  <a:lnTo>
                    <a:pt x="13820527" y="1962558"/>
                  </a:lnTo>
                  <a:lnTo>
                    <a:pt x="13820527" y="2381658"/>
                  </a:lnTo>
                  <a:close/>
                </a:path>
                <a:path w="13820775" h="7685405">
                  <a:moveTo>
                    <a:pt x="13820527" y="3219858"/>
                  </a:moveTo>
                  <a:lnTo>
                    <a:pt x="13401426" y="3219858"/>
                  </a:lnTo>
                  <a:lnTo>
                    <a:pt x="13401426" y="2800758"/>
                  </a:lnTo>
                  <a:lnTo>
                    <a:pt x="13820527" y="2800758"/>
                  </a:lnTo>
                  <a:lnTo>
                    <a:pt x="13820527" y="3219858"/>
                  </a:lnTo>
                  <a:close/>
                </a:path>
                <a:path w="13820775" h="7685405">
                  <a:moveTo>
                    <a:pt x="13820527" y="4058057"/>
                  </a:moveTo>
                  <a:lnTo>
                    <a:pt x="13401426" y="4058057"/>
                  </a:lnTo>
                  <a:lnTo>
                    <a:pt x="13401426" y="3638958"/>
                  </a:lnTo>
                  <a:lnTo>
                    <a:pt x="13820527" y="3638958"/>
                  </a:lnTo>
                  <a:lnTo>
                    <a:pt x="13820527" y="4058057"/>
                  </a:lnTo>
                  <a:close/>
                </a:path>
                <a:path w="13820775" h="7685405">
                  <a:moveTo>
                    <a:pt x="13820527" y="4896258"/>
                  </a:moveTo>
                  <a:lnTo>
                    <a:pt x="13401426" y="4896258"/>
                  </a:lnTo>
                  <a:lnTo>
                    <a:pt x="13401426" y="4477158"/>
                  </a:lnTo>
                  <a:lnTo>
                    <a:pt x="13820527" y="4477158"/>
                  </a:lnTo>
                  <a:lnTo>
                    <a:pt x="13820527" y="4896258"/>
                  </a:lnTo>
                  <a:close/>
                </a:path>
                <a:path w="13820775" h="7685405">
                  <a:moveTo>
                    <a:pt x="13820527" y="5734457"/>
                  </a:moveTo>
                  <a:lnTo>
                    <a:pt x="13401426" y="5734457"/>
                  </a:lnTo>
                  <a:lnTo>
                    <a:pt x="13401426" y="5315357"/>
                  </a:lnTo>
                  <a:lnTo>
                    <a:pt x="13820527" y="5315357"/>
                  </a:lnTo>
                  <a:lnTo>
                    <a:pt x="13820527" y="5734457"/>
                  </a:lnTo>
                  <a:close/>
                </a:path>
                <a:path w="13820775" h="7685405">
                  <a:moveTo>
                    <a:pt x="13820527" y="6572657"/>
                  </a:moveTo>
                  <a:lnTo>
                    <a:pt x="13401426" y="6572657"/>
                  </a:lnTo>
                  <a:lnTo>
                    <a:pt x="13401426" y="6153557"/>
                  </a:lnTo>
                  <a:lnTo>
                    <a:pt x="13820527" y="6153557"/>
                  </a:lnTo>
                  <a:lnTo>
                    <a:pt x="13820527" y="6572657"/>
                  </a:lnTo>
                  <a:close/>
                </a:path>
                <a:path w="13820775" h="7685405">
                  <a:moveTo>
                    <a:pt x="13774457" y="7404257"/>
                  </a:moveTo>
                  <a:lnTo>
                    <a:pt x="13395171" y="7227311"/>
                  </a:lnTo>
                  <a:lnTo>
                    <a:pt x="13397908" y="7220521"/>
                  </a:lnTo>
                  <a:lnTo>
                    <a:pt x="13399862" y="7213560"/>
                  </a:lnTo>
                  <a:lnTo>
                    <a:pt x="13401035" y="7206425"/>
                  </a:lnTo>
                  <a:lnTo>
                    <a:pt x="13401426" y="7199119"/>
                  </a:lnTo>
                  <a:lnTo>
                    <a:pt x="13401426" y="6991757"/>
                  </a:lnTo>
                  <a:lnTo>
                    <a:pt x="13820527" y="6991757"/>
                  </a:lnTo>
                  <a:lnTo>
                    <a:pt x="13820527" y="7199119"/>
                  </a:lnTo>
                  <a:lnTo>
                    <a:pt x="13818150" y="7247132"/>
                  </a:lnTo>
                  <a:lnTo>
                    <a:pt x="13811107" y="7294331"/>
                  </a:lnTo>
                  <a:lnTo>
                    <a:pt x="13799530" y="7340398"/>
                  </a:lnTo>
                  <a:lnTo>
                    <a:pt x="13783551" y="7385015"/>
                  </a:lnTo>
                  <a:lnTo>
                    <a:pt x="13774457" y="7404257"/>
                  </a:lnTo>
                  <a:close/>
                </a:path>
                <a:path w="13820775" h="7685405">
                  <a:moveTo>
                    <a:pt x="13334758" y="7684889"/>
                  </a:moveTo>
                  <a:lnTo>
                    <a:pt x="13046636" y="7684889"/>
                  </a:lnTo>
                  <a:lnTo>
                    <a:pt x="13046636" y="7265788"/>
                  </a:lnTo>
                  <a:lnTo>
                    <a:pt x="13340803" y="7265788"/>
                  </a:lnTo>
                  <a:lnTo>
                    <a:pt x="13346730" y="7264983"/>
                  </a:lnTo>
                  <a:lnTo>
                    <a:pt x="13352538" y="7263375"/>
                  </a:lnTo>
                  <a:lnTo>
                    <a:pt x="13464294" y="7666842"/>
                  </a:lnTo>
                  <a:lnTo>
                    <a:pt x="13429970" y="7675468"/>
                  </a:lnTo>
                  <a:lnTo>
                    <a:pt x="13382771" y="7682512"/>
                  </a:lnTo>
                  <a:lnTo>
                    <a:pt x="13334758" y="7684889"/>
                  </a:lnTo>
                  <a:close/>
                </a:path>
                <a:path w="13820775" h="7685405">
                  <a:moveTo>
                    <a:pt x="12627536" y="7684889"/>
                  </a:moveTo>
                  <a:lnTo>
                    <a:pt x="12208436" y="7684889"/>
                  </a:lnTo>
                  <a:lnTo>
                    <a:pt x="12208436" y="7265788"/>
                  </a:lnTo>
                  <a:lnTo>
                    <a:pt x="12627536" y="7265788"/>
                  </a:lnTo>
                  <a:lnTo>
                    <a:pt x="12627536" y="7684889"/>
                  </a:lnTo>
                  <a:close/>
                </a:path>
                <a:path w="13820775" h="7685405">
                  <a:moveTo>
                    <a:pt x="11789336" y="7684889"/>
                  </a:moveTo>
                  <a:lnTo>
                    <a:pt x="11370236" y="7684889"/>
                  </a:lnTo>
                  <a:lnTo>
                    <a:pt x="11370236" y="7265788"/>
                  </a:lnTo>
                  <a:lnTo>
                    <a:pt x="11789336" y="7265788"/>
                  </a:lnTo>
                  <a:lnTo>
                    <a:pt x="11789336" y="7684889"/>
                  </a:lnTo>
                  <a:close/>
                </a:path>
                <a:path w="13820775" h="7685405">
                  <a:moveTo>
                    <a:pt x="10951136" y="7684889"/>
                  </a:moveTo>
                  <a:lnTo>
                    <a:pt x="10532036" y="7684889"/>
                  </a:lnTo>
                  <a:lnTo>
                    <a:pt x="10532036" y="7265788"/>
                  </a:lnTo>
                  <a:lnTo>
                    <a:pt x="10951136" y="7265788"/>
                  </a:lnTo>
                  <a:lnTo>
                    <a:pt x="10951136" y="7684889"/>
                  </a:lnTo>
                  <a:close/>
                </a:path>
                <a:path w="13820775" h="7685405">
                  <a:moveTo>
                    <a:pt x="10112936" y="7684889"/>
                  </a:moveTo>
                  <a:lnTo>
                    <a:pt x="9693836" y="7684889"/>
                  </a:lnTo>
                  <a:lnTo>
                    <a:pt x="9693836" y="7265788"/>
                  </a:lnTo>
                  <a:lnTo>
                    <a:pt x="10112936" y="7265788"/>
                  </a:lnTo>
                  <a:lnTo>
                    <a:pt x="10112936" y="7684889"/>
                  </a:lnTo>
                  <a:close/>
                </a:path>
                <a:path w="13820775" h="7685405">
                  <a:moveTo>
                    <a:pt x="9274736" y="7684889"/>
                  </a:moveTo>
                  <a:lnTo>
                    <a:pt x="8855636" y="7684889"/>
                  </a:lnTo>
                  <a:lnTo>
                    <a:pt x="8855636" y="7265788"/>
                  </a:lnTo>
                  <a:lnTo>
                    <a:pt x="9274736" y="7265788"/>
                  </a:lnTo>
                  <a:lnTo>
                    <a:pt x="9274736" y="7684889"/>
                  </a:lnTo>
                  <a:close/>
                </a:path>
                <a:path w="13820775" h="7685405">
                  <a:moveTo>
                    <a:pt x="8436536" y="7684889"/>
                  </a:moveTo>
                  <a:lnTo>
                    <a:pt x="8017436" y="7684889"/>
                  </a:lnTo>
                  <a:lnTo>
                    <a:pt x="8017436" y="7265788"/>
                  </a:lnTo>
                  <a:lnTo>
                    <a:pt x="8436536" y="7265788"/>
                  </a:lnTo>
                  <a:lnTo>
                    <a:pt x="8436536" y="7684889"/>
                  </a:lnTo>
                  <a:close/>
                </a:path>
                <a:path w="13820775" h="7685405">
                  <a:moveTo>
                    <a:pt x="7598336" y="7684889"/>
                  </a:moveTo>
                  <a:lnTo>
                    <a:pt x="7179236" y="7684889"/>
                  </a:lnTo>
                  <a:lnTo>
                    <a:pt x="7179236" y="7265788"/>
                  </a:lnTo>
                  <a:lnTo>
                    <a:pt x="7598336" y="7265788"/>
                  </a:lnTo>
                  <a:lnTo>
                    <a:pt x="7598336" y="7684889"/>
                  </a:lnTo>
                  <a:close/>
                </a:path>
                <a:path w="13820775" h="7685405">
                  <a:moveTo>
                    <a:pt x="6760136" y="7684889"/>
                  </a:moveTo>
                  <a:lnTo>
                    <a:pt x="6341036" y="7684889"/>
                  </a:lnTo>
                  <a:lnTo>
                    <a:pt x="6341036" y="7265788"/>
                  </a:lnTo>
                  <a:lnTo>
                    <a:pt x="6760136" y="7265788"/>
                  </a:lnTo>
                  <a:lnTo>
                    <a:pt x="6760136" y="7684889"/>
                  </a:lnTo>
                  <a:close/>
                </a:path>
                <a:path w="13820775" h="7685405">
                  <a:moveTo>
                    <a:pt x="5921936" y="7684889"/>
                  </a:moveTo>
                  <a:lnTo>
                    <a:pt x="5502836" y="7684889"/>
                  </a:lnTo>
                  <a:lnTo>
                    <a:pt x="5502836" y="7265788"/>
                  </a:lnTo>
                  <a:lnTo>
                    <a:pt x="5921936" y="7265788"/>
                  </a:lnTo>
                  <a:lnTo>
                    <a:pt x="5921936" y="7684889"/>
                  </a:lnTo>
                  <a:close/>
                </a:path>
                <a:path w="13820775" h="7685405">
                  <a:moveTo>
                    <a:pt x="5083736" y="7684889"/>
                  </a:moveTo>
                  <a:lnTo>
                    <a:pt x="4664636" y="7684889"/>
                  </a:lnTo>
                  <a:lnTo>
                    <a:pt x="4664636" y="7265788"/>
                  </a:lnTo>
                  <a:lnTo>
                    <a:pt x="5083736" y="7265788"/>
                  </a:lnTo>
                  <a:lnTo>
                    <a:pt x="5083736" y="7684889"/>
                  </a:lnTo>
                  <a:close/>
                </a:path>
                <a:path w="13820775" h="7685405">
                  <a:moveTo>
                    <a:pt x="4245536" y="7684889"/>
                  </a:moveTo>
                  <a:lnTo>
                    <a:pt x="3826437" y="7684889"/>
                  </a:lnTo>
                  <a:lnTo>
                    <a:pt x="3826437" y="7265788"/>
                  </a:lnTo>
                  <a:lnTo>
                    <a:pt x="4245536" y="7265788"/>
                  </a:lnTo>
                  <a:lnTo>
                    <a:pt x="4245536" y="7684889"/>
                  </a:lnTo>
                  <a:close/>
                </a:path>
                <a:path w="13820775" h="7685405">
                  <a:moveTo>
                    <a:pt x="3407337" y="7684889"/>
                  </a:moveTo>
                  <a:lnTo>
                    <a:pt x="2988237" y="7684889"/>
                  </a:lnTo>
                  <a:lnTo>
                    <a:pt x="2988237" y="7265788"/>
                  </a:lnTo>
                  <a:lnTo>
                    <a:pt x="3407337" y="7265788"/>
                  </a:lnTo>
                  <a:lnTo>
                    <a:pt x="3407337" y="7684889"/>
                  </a:lnTo>
                  <a:close/>
                </a:path>
                <a:path w="13820775" h="7685405">
                  <a:moveTo>
                    <a:pt x="2569137" y="7684889"/>
                  </a:moveTo>
                  <a:lnTo>
                    <a:pt x="2150037" y="7684889"/>
                  </a:lnTo>
                  <a:lnTo>
                    <a:pt x="2150037" y="7265788"/>
                  </a:lnTo>
                  <a:lnTo>
                    <a:pt x="2569137" y="7265788"/>
                  </a:lnTo>
                  <a:lnTo>
                    <a:pt x="2569137" y="7684889"/>
                  </a:lnTo>
                  <a:close/>
                </a:path>
                <a:path w="13820775" h="7685405">
                  <a:moveTo>
                    <a:pt x="1730937" y="7684889"/>
                  </a:moveTo>
                  <a:lnTo>
                    <a:pt x="1311837" y="7684889"/>
                  </a:lnTo>
                  <a:lnTo>
                    <a:pt x="1311837" y="7265788"/>
                  </a:lnTo>
                  <a:lnTo>
                    <a:pt x="1730937" y="7265788"/>
                  </a:lnTo>
                  <a:lnTo>
                    <a:pt x="1730937" y="7684889"/>
                  </a:lnTo>
                  <a:close/>
                </a:path>
                <a:path w="13820775" h="7685405">
                  <a:moveTo>
                    <a:pt x="892737" y="7684889"/>
                  </a:moveTo>
                  <a:lnTo>
                    <a:pt x="485768" y="7684889"/>
                  </a:lnTo>
                  <a:lnTo>
                    <a:pt x="473544" y="7684283"/>
                  </a:lnTo>
                  <a:lnTo>
                    <a:pt x="484059" y="7265766"/>
                  </a:lnTo>
                  <a:lnTo>
                    <a:pt x="892737" y="7265766"/>
                  </a:lnTo>
                  <a:lnTo>
                    <a:pt x="892737" y="7684889"/>
                  </a:lnTo>
                  <a:close/>
                </a:path>
                <a:path w="13820775" h="7685405">
                  <a:moveTo>
                    <a:pt x="108526" y="7504976"/>
                  </a:moveTo>
                  <a:lnTo>
                    <a:pt x="81614" y="7468624"/>
                  </a:lnTo>
                  <a:lnTo>
                    <a:pt x="57226" y="7427863"/>
                  </a:lnTo>
                  <a:lnTo>
                    <a:pt x="36976" y="7385015"/>
                  </a:lnTo>
                  <a:lnTo>
                    <a:pt x="20997" y="7340398"/>
                  </a:lnTo>
                  <a:lnTo>
                    <a:pt x="9420" y="7294331"/>
                  </a:lnTo>
                  <a:lnTo>
                    <a:pt x="2377" y="7247132"/>
                  </a:lnTo>
                  <a:lnTo>
                    <a:pt x="0" y="7199119"/>
                  </a:lnTo>
                  <a:lnTo>
                    <a:pt x="0" y="7110603"/>
                  </a:lnTo>
                  <a:lnTo>
                    <a:pt x="419099" y="7110603"/>
                  </a:lnTo>
                  <a:lnTo>
                    <a:pt x="419099" y="7199119"/>
                  </a:lnTo>
                  <a:lnTo>
                    <a:pt x="420029" y="7210605"/>
                  </a:lnTo>
                  <a:lnTo>
                    <a:pt x="422818" y="7221431"/>
                  </a:lnTo>
                  <a:lnTo>
                    <a:pt x="427466" y="7231595"/>
                  </a:lnTo>
                  <a:lnTo>
                    <a:pt x="433973" y="7241097"/>
                  </a:lnTo>
                  <a:lnTo>
                    <a:pt x="108526" y="7504976"/>
                  </a:lnTo>
                  <a:close/>
                </a:path>
                <a:path w="13820775" h="7685405">
                  <a:moveTo>
                    <a:pt x="419099" y="6691503"/>
                  </a:moveTo>
                  <a:lnTo>
                    <a:pt x="0" y="6691503"/>
                  </a:lnTo>
                  <a:lnTo>
                    <a:pt x="0" y="6272403"/>
                  </a:lnTo>
                  <a:lnTo>
                    <a:pt x="419099" y="6272403"/>
                  </a:lnTo>
                  <a:lnTo>
                    <a:pt x="419099" y="6691503"/>
                  </a:lnTo>
                  <a:close/>
                </a:path>
                <a:path w="13820775" h="7685405">
                  <a:moveTo>
                    <a:pt x="419099" y="5853304"/>
                  </a:moveTo>
                  <a:lnTo>
                    <a:pt x="0" y="5853304"/>
                  </a:lnTo>
                  <a:lnTo>
                    <a:pt x="0" y="5434204"/>
                  </a:lnTo>
                  <a:lnTo>
                    <a:pt x="419099" y="5434204"/>
                  </a:lnTo>
                  <a:lnTo>
                    <a:pt x="419099" y="5853304"/>
                  </a:lnTo>
                  <a:close/>
                </a:path>
                <a:path w="13820775" h="7685405">
                  <a:moveTo>
                    <a:pt x="419099" y="5015104"/>
                  </a:moveTo>
                  <a:lnTo>
                    <a:pt x="0" y="5015104"/>
                  </a:lnTo>
                  <a:lnTo>
                    <a:pt x="0" y="4596004"/>
                  </a:lnTo>
                  <a:lnTo>
                    <a:pt x="419099" y="4596004"/>
                  </a:lnTo>
                  <a:lnTo>
                    <a:pt x="419099" y="5015104"/>
                  </a:lnTo>
                  <a:close/>
                </a:path>
                <a:path w="13820775" h="7685405">
                  <a:moveTo>
                    <a:pt x="419099" y="4176904"/>
                  </a:moveTo>
                  <a:lnTo>
                    <a:pt x="0" y="4176904"/>
                  </a:lnTo>
                  <a:lnTo>
                    <a:pt x="0" y="3757804"/>
                  </a:lnTo>
                  <a:lnTo>
                    <a:pt x="419099" y="3757804"/>
                  </a:lnTo>
                  <a:lnTo>
                    <a:pt x="419099" y="4176904"/>
                  </a:lnTo>
                  <a:close/>
                </a:path>
                <a:path w="13820775" h="7685405">
                  <a:moveTo>
                    <a:pt x="419099" y="3338704"/>
                  </a:moveTo>
                  <a:lnTo>
                    <a:pt x="0" y="3338704"/>
                  </a:lnTo>
                  <a:lnTo>
                    <a:pt x="0" y="2919605"/>
                  </a:lnTo>
                  <a:lnTo>
                    <a:pt x="419099" y="2919605"/>
                  </a:lnTo>
                  <a:lnTo>
                    <a:pt x="419099" y="3338704"/>
                  </a:lnTo>
                  <a:close/>
                </a:path>
                <a:path w="13820775" h="7685405">
                  <a:moveTo>
                    <a:pt x="419099" y="2500505"/>
                  </a:moveTo>
                  <a:lnTo>
                    <a:pt x="0" y="2500505"/>
                  </a:lnTo>
                  <a:lnTo>
                    <a:pt x="0" y="2081405"/>
                  </a:lnTo>
                  <a:lnTo>
                    <a:pt x="419099" y="2081405"/>
                  </a:lnTo>
                  <a:lnTo>
                    <a:pt x="419099" y="2500505"/>
                  </a:lnTo>
                  <a:close/>
                </a:path>
                <a:path w="13820775" h="7685405">
                  <a:moveTo>
                    <a:pt x="419099" y="1662305"/>
                  </a:moveTo>
                  <a:lnTo>
                    <a:pt x="0" y="1662305"/>
                  </a:lnTo>
                  <a:lnTo>
                    <a:pt x="0" y="1243205"/>
                  </a:lnTo>
                  <a:lnTo>
                    <a:pt x="419099" y="1243205"/>
                  </a:lnTo>
                  <a:lnTo>
                    <a:pt x="419099" y="1662305"/>
                  </a:lnTo>
                  <a:close/>
                </a:path>
                <a:path w="13820775" h="7685405">
                  <a:moveTo>
                    <a:pt x="451478" y="428592"/>
                  </a:moveTo>
                  <a:lnTo>
                    <a:pt x="236295" y="69629"/>
                  </a:lnTo>
                  <a:lnTo>
                    <a:pt x="257024" y="57226"/>
                  </a:lnTo>
                  <a:lnTo>
                    <a:pt x="299873" y="36976"/>
                  </a:lnTo>
                  <a:lnTo>
                    <a:pt x="344490" y="20997"/>
                  </a:lnTo>
                  <a:lnTo>
                    <a:pt x="390557" y="9420"/>
                  </a:lnTo>
                  <a:lnTo>
                    <a:pt x="437756" y="2377"/>
                  </a:lnTo>
                  <a:lnTo>
                    <a:pt x="485768" y="0"/>
                  </a:lnTo>
                  <a:lnTo>
                    <a:pt x="904868" y="0"/>
                  </a:lnTo>
                  <a:lnTo>
                    <a:pt x="904868" y="419099"/>
                  </a:lnTo>
                  <a:lnTo>
                    <a:pt x="485768" y="419099"/>
                  </a:lnTo>
                  <a:lnTo>
                    <a:pt x="476704" y="419693"/>
                  </a:lnTo>
                  <a:lnTo>
                    <a:pt x="467968" y="421473"/>
                  </a:lnTo>
                  <a:lnTo>
                    <a:pt x="459559" y="424439"/>
                  </a:lnTo>
                  <a:lnTo>
                    <a:pt x="451478" y="428592"/>
                  </a:lnTo>
                  <a:close/>
                </a:path>
                <a:path w="13820775" h="7685405">
                  <a:moveTo>
                    <a:pt x="419099" y="824105"/>
                  </a:moveTo>
                  <a:lnTo>
                    <a:pt x="0" y="824105"/>
                  </a:lnTo>
                  <a:lnTo>
                    <a:pt x="0" y="485768"/>
                  </a:lnTo>
                  <a:lnTo>
                    <a:pt x="2377" y="437756"/>
                  </a:lnTo>
                  <a:lnTo>
                    <a:pt x="7227" y="405250"/>
                  </a:lnTo>
                  <a:lnTo>
                    <a:pt x="420022" y="474706"/>
                  </a:lnTo>
                  <a:lnTo>
                    <a:pt x="419407" y="478359"/>
                  </a:lnTo>
                  <a:lnTo>
                    <a:pt x="419099" y="482047"/>
                  </a:lnTo>
                  <a:lnTo>
                    <a:pt x="419099" y="824105"/>
                  </a:lnTo>
                  <a:close/>
                </a:path>
              </a:pathLst>
            </a:custGeom>
            <a:solidFill>
              <a:srgbClr val="E8BA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67860" y="495880"/>
              <a:ext cx="14654819" cy="7842670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5208826" y="3658879"/>
            <a:ext cx="7870825" cy="4107815"/>
          </a:xfrm>
          <a:prstGeom prst="rect">
            <a:avLst/>
          </a:prstGeom>
        </p:spPr>
        <p:txBody>
          <a:bodyPr vert="horz" wrap="square" lIns="0" tIns="259079" rIns="0" bIns="0" rtlCol="0">
            <a:spAutoFit/>
          </a:bodyPr>
          <a:lstStyle/>
          <a:p>
            <a:pPr marL="12700" marR="5080" indent="1277620">
              <a:lnSpc>
                <a:spcPts val="15150"/>
              </a:lnSpc>
              <a:spcBef>
                <a:spcPts val="2039"/>
              </a:spcBef>
            </a:pPr>
            <a:r>
              <a:rPr sz="14150" spc="930" dirty="0">
                <a:solidFill>
                  <a:srgbClr val="E8BA6D"/>
                </a:solidFill>
                <a:latin typeface="Verdana"/>
                <a:cs typeface="Verdana"/>
              </a:rPr>
              <a:t>PARA </a:t>
            </a:r>
            <a:r>
              <a:rPr sz="14150" spc="620" dirty="0">
                <a:solidFill>
                  <a:srgbClr val="E8BA6D"/>
                </a:solidFill>
                <a:latin typeface="Verdana"/>
                <a:cs typeface="Verdana"/>
              </a:rPr>
              <a:t>ENTRAR</a:t>
            </a:r>
            <a:endParaRPr sz="14150">
              <a:latin typeface="Verdana"/>
              <a:cs typeface="Verdana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120367" y="2059650"/>
            <a:ext cx="6047105" cy="21463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3900" spc="-3110" dirty="0">
                <a:solidFill>
                  <a:srgbClr val="F7E7C6"/>
                </a:solidFill>
                <a:latin typeface="Calibri"/>
                <a:cs typeface="Calibri"/>
              </a:rPr>
              <a:t>VALIDACIONES</a:t>
            </a:r>
            <a:endParaRPr sz="13900">
              <a:latin typeface="Calibri"/>
              <a:cs typeface="Calibri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A0102C2-1849-FDFD-5691-01308BE0F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113"/>
            <a:ext cx="18288000" cy="101857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605</Words>
  <Application>Microsoft Office PowerPoint</Application>
  <PresentationFormat>Personalizado</PresentationFormat>
  <Paragraphs>103</Paragraphs>
  <Slides>31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14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46" baseType="lpstr">
      <vt:lpstr>Lucida Console</vt:lpstr>
      <vt:lpstr>Verdana</vt:lpstr>
      <vt:lpstr>Algerian</vt:lpstr>
      <vt:lpstr>Calibri</vt:lpstr>
      <vt:lpstr>Arial</vt:lpstr>
      <vt:lpstr>Webdings</vt:lpstr>
      <vt:lpstr>Tahoma</vt:lpstr>
      <vt:lpstr>Segoe UI Symbol</vt:lpstr>
      <vt:lpstr>IBM Plex Mono</vt:lpstr>
      <vt:lpstr>Cambria</vt:lpstr>
      <vt:lpstr>Comic Sans MS</vt:lpstr>
      <vt:lpstr>Aptos</vt:lpstr>
      <vt:lpstr>IBM Plex Mono Bold</vt:lpstr>
      <vt:lpstr>Arial Unicode MS</vt:lpstr>
      <vt:lpstr>Office Theme</vt:lpstr>
      <vt:lpstr>Presentación de PowerPoint</vt:lpstr>
      <vt:lpstr>Presentación de PowerPoint</vt:lpstr>
      <vt:lpstr>EL INGRESO AL</vt:lpstr>
      <vt:lpstr>Entrada de personas al cine 🎟</vt:lpstr>
      <vt:lpstr>Ejemplo  real  del código:</vt:lpstr>
      <vt:lpstr>LOS ASIENTOS DEL CINE</vt:lpstr>
      <vt:lpstr>🎭 Lista de procesos → como si</vt:lpstr>
      <vt:lpstr>Esto se representa en el código con:</vt:lpstr>
      <vt:lpstr>VALIDACIONES</vt:lpstr>
      <vt:lpstr>👤 Persona quiere entrar:</vt:lpstr>
      <vt:lpstr>✅ Si todo está bien, se crea un nodo y se une a la lista.</vt:lpstr>
      <vt:lpstr>BUSCAR A</vt:lpstr>
      <vt:lpstr>🕵♂ ¿Está el proceso con ID = 2?</vt:lpstr>
      <vt:lpstr>🕵♂ ¿Está el proceso con ID =     1?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GESTION DE CPU</vt:lpstr>
      <vt:lpstr>NodoCola* siguiente: Es un puntero que apunta al siguiente nodo en la cola. Esto permite encadenar los nodos, formando una estructura dinámica.</vt:lpstr>
      <vt:lpstr>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Load factor alto</dc:title>
  <dc:creator>TorneroBermudez</dc:creator>
  <cp:lastModifiedBy>CHRISTOPHER JESUS VELIZ COCHACHI</cp:lastModifiedBy>
  <cp:revision>3</cp:revision>
  <dcterms:created xsi:type="dcterms:W3CDTF">2006-08-16T00:00:00Z</dcterms:created>
  <dcterms:modified xsi:type="dcterms:W3CDTF">2025-06-05T04:55:49Z</dcterms:modified>
  <dc:identifier>DAGpc6I7QTE</dc:identifier>
</cp:coreProperties>
</file>

<file path=docProps/thumbnail.jpeg>
</file>